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86" r:id="rId2"/>
    <p:sldId id="421" r:id="rId3"/>
    <p:sldId id="439" r:id="rId4"/>
    <p:sldId id="424" r:id="rId5"/>
    <p:sldId id="403" r:id="rId6"/>
    <p:sldId id="399" r:id="rId7"/>
    <p:sldId id="451" r:id="rId8"/>
    <p:sldId id="423" r:id="rId9"/>
    <p:sldId id="401" r:id="rId10"/>
    <p:sldId id="370" r:id="rId11"/>
    <p:sldId id="404" r:id="rId12"/>
    <p:sldId id="393" r:id="rId13"/>
    <p:sldId id="449" r:id="rId14"/>
    <p:sldId id="441" r:id="rId15"/>
    <p:sldId id="440" r:id="rId16"/>
    <p:sldId id="420" r:id="rId17"/>
    <p:sldId id="426" r:id="rId18"/>
    <p:sldId id="446" r:id="rId19"/>
    <p:sldId id="413" r:id="rId20"/>
    <p:sldId id="419" r:id="rId21"/>
    <p:sldId id="416" r:id="rId22"/>
    <p:sldId id="428" r:id="rId23"/>
    <p:sldId id="417" r:id="rId24"/>
    <p:sldId id="448" r:id="rId25"/>
    <p:sldId id="380" r:id="rId26"/>
    <p:sldId id="382" r:id="rId27"/>
    <p:sldId id="383" r:id="rId28"/>
    <p:sldId id="390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7">
          <p15:clr>
            <a:srgbClr val="A4A3A4"/>
          </p15:clr>
        </p15:guide>
        <p15:guide id="2" orient="horz" pos="3648" userDrawn="1">
          <p15:clr>
            <a:srgbClr val="A4A3A4"/>
          </p15:clr>
        </p15:guide>
        <p15:guide id="3" orient="horz" pos="979">
          <p15:clr>
            <a:srgbClr val="A4A3A4"/>
          </p15:clr>
        </p15:guide>
        <p15:guide id="4" orient="horz" pos="170">
          <p15:clr>
            <a:srgbClr val="A4A3A4"/>
          </p15:clr>
        </p15:guide>
        <p15:guide id="5" orient="horz" pos="1135">
          <p15:clr>
            <a:srgbClr val="A4A3A4"/>
          </p15:clr>
        </p15:guide>
        <p15:guide id="6" pos="1845">
          <p15:clr>
            <a:srgbClr val="A4A3A4"/>
          </p15:clr>
        </p15:guide>
        <p15:guide id="7" pos="5472">
          <p15:clr>
            <a:srgbClr val="A4A3A4"/>
          </p15:clr>
        </p15:guide>
        <p15:guide id="8" pos="4741">
          <p15:clr>
            <a:srgbClr val="A4A3A4"/>
          </p15:clr>
        </p15:guide>
        <p15:guide id="9" pos="4989">
          <p15:clr>
            <a:srgbClr val="A4A3A4"/>
          </p15:clr>
        </p15:guide>
        <p15:guide id="10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5B7FF"/>
    <a:srgbClr val="2FBFFF"/>
    <a:srgbClr val="3FC4FF"/>
    <a:srgbClr val="4FC9FF"/>
    <a:srgbClr val="4FB4FF"/>
    <a:srgbClr val="FF9900"/>
    <a:srgbClr val="336699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55" autoAdjust="0"/>
  </p:normalViewPr>
  <p:slideViewPr>
    <p:cSldViewPr snapToGrid="0" showGuides="1">
      <p:cViewPr varScale="1">
        <p:scale>
          <a:sx n="68" d="100"/>
          <a:sy n="68" d="100"/>
        </p:scale>
        <p:origin x="1440" y="72"/>
      </p:cViewPr>
      <p:guideLst>
        <p:guide orient="horz" pos="3987"/>
        <p:guide orient="horz" pos="3648"/>
        <p:guide orient="horz" pos="979"/>
        <p:guide orient="horz" pos="170"/>
        <p:guide orient="horz" pos="1135"/>
        <p:guide pos="1845"/>
        <p:guide pos="5472"/>
        <p:guide pos="4741"/>
        <p:guide pos="4989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998\AppData\Roaming\Microsoft\Excel\lipid%20for%20MSS%20(version%201).xlsb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998\Dropbox%20(Partners%20HealthCare)\FOURIER\TIMI%20Analyses\Efficacy\Landmark\Landmark2\KM%20listings%20mss%20edi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998\Dropbox%20(Partners%20HealthCare)\FOURIER\Comparison%20to%20CTT%20LM2%2012-24%20mo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998\Dropbox%20(Partners%20HealthCare)\FOURIER\Comparison%20to%20CTT%20LM2%2012-24%20m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998\AppData\Roaming\Microsoft\Excel\lipid%20for%20MSS%20(version%201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998\Dropbox%20(Partners%20HealthCare)\FOURIER\TIMI%20Analyses\Efficacy\KM%20listing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998\Dropbox%20(Partners%20HealthCare)\FOURIER\TIMI%20Analyses\Efficacy\KM%20listing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998\Dropbox%20(Partners%20HealthCare)\FOURIER\Manuscript\Subgroups%2036M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998\Dropbox%20(Partners%20HealthCare)\FOURIER\Manuscript\Subgroups%2036M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998\Dropbox%20(Partners%20HealthCare)\FOURIER\TIMI%20Analyses\Efficacy\Landmark\Landmark2\KM%20listings%20mss%20edi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998\Dropbox%20(Partners%20HealthCare)\FOURIER\TIMI%20Analyses\Efficacy\Landmark\Landmark2\KM%20listings%20mss%20edi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998\Dropbox%20(Partners%20HealthCare)\FOURIER\TIMI%20Analyses\Efficacy\Landmark\Landmark2\KM%20listings%20mss%20edi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58327082318472"/>
          <c:y val="2.1646385110952092E-2"/>
          <c:w val="0.83614952688875122"/>
          <c:h val="0.84985542432195982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Placebo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errBars>
            <c:errDir val="y"/>
            <c:errBarType val="both"/>
            <c:errValType val="fixedVal"/>
            <c:noEndCap val="0"/>
            <c:val val="1"/>
            <c:spPr>
              <a:ln>
                <a:solidFill>
                  <a:srgbClr val="0070C0"/>
                </a:solidFill>
              </a:ln>
            </c:spPr>
          </c:errBars>
          <c:errBars>
            <c:errDir val="x"/>
            <c:errBarType val="both"/>
            <c:errValType val="cust"/>
            <c:noEndCap val="1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</c:errBars>
          <c:xVal>
            <c:numRef>
              <c:f>Sheet1!$C$1:$L$1</c:f>
              <c:numCache>
                <c:formatCode>General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xVal>
          <c:yVal>
            <c:numRef>
              <c:f>Sheet1!$C$3:$L$3</c:f>
              <c:numCache>
                <c:formatCode>General</c:formatCode>
                <c:ptCount val="10"/>
                <c:pt idx="0">
                  <c:v>92</c:v>
                </c:pt>
                <c:pt idx="1">
                  <c:v>87</c:v>
                </c:pt>
                <c:pt idx="2">
                  <c:v>88</c:v>
                </c:pt>
                <c:pt idx="3">
                  <c:v>90</c:v>
                </c:pt>
                <c:pt idx="4">
                  <c:v>89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  <c:pt idx="8">
                  <c:v>90</c:v>
                </c:pt>
                <c:pt idx="9">
                  <c:v>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D4-42C3-B6B8-BDC704769F69}"/>
            </c:ext>
          </c:extLst>
        </c:ser>
        <c:ser>
          <c:idx val="0"/>
          <c:order val="1"/>
          <c:tx>
            <c:strRef>
              <c:f>Sheet1!$A$7</c:f>
              <c:strCache>
                <c:ptCount val="1"/>
                <c:pt idx="0">
                  <c:v>Evolocumab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Sheet1!$C$6:$L$6</c:f>
                <c:numCache>
                  <c:formatCode>General</c:formatCode>
                  <c:ptCount val="10"/>
                  <c:pt idx="0">
                    <c:v>0.5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1</c:v>
                  </c:pt>
                  <c:pt idx="6">
                    <c:v>1</c:v>
                  </c:pt>
                  <c:pt idx="7">
                    <c:v>1</c:v>
                  </c:pt>
                  <c:pt idx="8">
                    <c:v>1</c:v>
                  </c:pt>
                  <c:pt idx="9">
                    <c:v>2.5</c:v>
                  </c:pt>
                </c:numCache>
              </c:numRef>
            </c:plus>
            <c:minus>
              <c:numRef>
                <c:f>Sheet1!$C$8:$L$8</c:f>
                <c:numCache>
                  <c:formatCode>General</c:formatCode>
                  <c:ptCount val="10"/>
                  <c:pt idx="0">
                    <c:v>0.5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  <c:pt idx="5">
                    <c:v>0</c:v>
                  </c:pt>
                  <c:pt idx="6">
                    <c:v>0</c:v>
                  </c:pt>
                  <c:pt idx="7">
                    <c:v>1</c:v>
                  </c:pt>
                  <c:pt idx="8">
                    <c:v>1</c:v>
                  </c:pt>
                  <c:pt idx="9">
                    <c:v>2.5</c:v>
                  </c:pt>
                </c:numCache>
              </c:numRef>
            </c:minus>
            <c:spPr>
              <a:ln>
                <a:solidFill>
                  <a:srgbClr val="C00000"/>
                </a:solidFill>
              </a:ln>
            </c:spPr>
          </c:errBars>
          <c:errBars>
            <c:errDir val="x"/>
            <c:errBarType val="both"/>
            <c:errValType val="cust"/>
            <c:noEndCap val="1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</c:errBars>
          <c:xVal>
            <c:numRef>
              <c:f>Sheet1!$C$1:$L$1</c:f>
              <c:numCache>
                <c:formatCode>General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xVal>
          <c:yVal>
            <c:numRef>
              <c:f>Sheet1!$C$7:$L$7</c:f>
              <c:numCache>
                <c:formatCode>General</c:formatCode>
                <c:ptCount val="10"/>
                <c:pt idx="0">
                  <c:v>91.5</c:v>
                </c:pt>
                <c:pt idx="1">
                  <c:v>32</c:v>
                </c:pt>
                <c:pt idx="2">
                  <c:v>29</c:v>
                </c:pt>
                <c:pt idx="3">
                  <c:v>29</c:v>
                </c:pt>
                <c:pt idx="4">
                  <c:v>30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BD4-42C3-B6B8-BDC704769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093568"/>
        <c:axId val="124395520"/>
      </c:scatterChart>
      <c:valAx>
        <c:axId val="124093568"/>
        <c:scaling>
          <c:orientation val="minMax"/>
          <c:max val="17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Weeks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5875"/>
        </c:spPr>
        <c:txPr>
          <a:bodyPr/>
          <a:lstStyle/>
          <a:p>
            <a:pPr>
              <a:defRPr sz="1400"/>
            </a:pPr>
            <a:endParaRPr lang="en-US"/>
          </a:p>
        </c:txPr>
        <c:crossAx val="124395520"/>
        <c:crosses val="autoZero"/>
        <c:crossBetween val="midCat"/>
        <c:majorUnit val="12"/>
      </c:valAx>
      <c:valAx>
        <c:axId val="12439552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LDL Cholesterol (mg/dl)</a:t>
                </a:r>
              </a:p>
            </c:rich>
          </c:tx>
          <c:layout>
            <c:manualLayout>
              <c:xMode val="edge"/>
              <c:yMode val="edge"/>
              <c:x val="2.0845444778118456E-2"/>
              <c:y val="0.238030945378281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5875"/>
        </c:spPr>
        <c:txPr>
          <a:bodyPr/>
          <a:lstStyle/>
          <a:p>
            <a:pPr>
              <a:defRPr sz="1400"/>
            </a:pPr>
            <a:endParaRPr lang="en-US"/>
          </a:p>
        </c:txPr>
        <c:crossAx val="12409356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96520783739242"/>
          <c:y val="2.2396225542993552E-2"/>
          <c:w val="0.87666076624142963"/>
          <c:h val="0.95145713035870561"/>
        </c:manualLayout>
      </c:layout>
      <c:scatterChart>
        <c:scatterStyle val="lineMarker"/>
        <c:varyColors val="0"/>
        <c:ser>
          <c:idx val="0"/>
          <c:order val="0"/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'MI stroke'!$I$4:$I$719</c:f>
              <c:numCache>
                <c:formatCode>General</c:formatCode>
                <c:ptCount val="716"/>
                <c:pt idx="0">
                  <c:v>365</c:v>
                </c:pt>
                <c:pt idx="1">
                  <c:v>366</c:v>
                </c:pt>
                <c:pt idx="2">
                  <c:v>367</c:v>
                </c:pt>
                <c:pt idx="3">
                  <c:v>368</c:v>
                </c:pt>
                <c:pt idx="4">
                  <c:v>369</c:v>
                </c:pt>
                <c:pt idx="5">
                  <c:v>370</c:v>
                </c:pt>
                <c:pt idx="6">
                  <c:v>371</c:v>
                </c:pt>
                <c:pt idx="7">
                  <c:v>372</c:v>
                </c:pt>
                <c:pt idx="8">
                  <c:v>373</c:v>
                </c:pt>
                <c:pt idx="9">
                  <c:v>374</c:v>
                </c:pt>
                <c:pt idx="10">
                  <c:v>375</c:v>
                </c:pt>
                <c:pt idx="11">
                  <c:v>376</c:v>
                </c:pt>
                <c:pt idx="12">
                  <c:v>377</c:v>
                </c:pt>
                <c:pt idx="13">
                  <c:v>378</c:v>
                </c:pt>
                <c:pt idx="14">
                  <c:v>379</c:v>
                </c:pt>
                <c:pt idx="15">
                  <c:v>380</c:v>
                </c:pt>
                <c:pt idx="16">
                  <c:v>381</c:v>
                </c:pt>
                <c:pt idx="17">
                  <c:v>382</c:v>
                </c:pt>
                <c:pt idx="18">
                  <c:v>383</c:v>
                </c:pt>
                <c:pt idx="19">
                  <c:v>384</c:v>
                </c:pt>
                <c:pt idx="20">
                  <c:v>385</c:v>
                </c:pt>
                <c:pt idx="21">
                  <c:v>386</c:v>
                </c:pt>
                <c:pt idx="22">
                  <c:v>387</c:v>
                </c:pt>
                <c:pt idx="23">
                  <c:v>388</c:v>
                </c:pt>
                <c:pt idx="24">
                  <c:v>389</c:v>
                </c:pt>
                <c:pt idx="25">
                  <c:v>390</c:v>
                </c:pt>
                <c:pt idx="26">
                  <c:v>391</c:v>
                </c:pt>
                <c:pt idx="27">
                  <c:v>392</c:v>
                </c:pt>
                <c:pt idx="28">
                  <c:v>393</c:v>
                </c:pt>
                <c:pt idx="29">
                  <c:v>394</c:v>
                </c:pt>
                <c:pt idx="30">
                  <c:v>395</c:v>
                </c:pt>
                <c:pt idx="31">
                  <c:v>396</c:v>
                </c:pt>
                <c:pt idx="32">
                  <c:v>397</c:v>
                </c:pt>
                <c:pt idx="33">
                  <c:v>398</c:v>
                </c:pt>
                <c:pt idx="34">
                  <c:v>399</c:v>
                </c:pt>
                <c:pt idx="35">
                  <c:v>400</c:v>
                </c:pt>
                <c:pt idx="36">
                  <c:v>401</c:v>
                </c:pt>
                <c:pt idx="37">
                  <c:v>402</c:v>
                </c:pt>
                <c:pt idx="38">
                  <c:v>403</c:v>
                </c:pt>
                <c:pt idx="39">
                  <c:v>404</c:v>
                </c:pt>
                <c:pt idx="40">
                  <c:v>405</c:v>
                </c:pt>
                <c:pt idx="41">
                  <c:v>406</c:v>
                </c:pt>
                <c:pt idx="42">
                  <c:v>407</c:v>
                </c:pt>
                <c:pt idx="43">
                  <c:v>408</c:v>
                </c:pt>
                <c:pt idx="44">
                  <c:v>409</c:v>
                </c:pt>
                <c:pt idx="45">
                  <c:v>410</c:v>
                </c:pt>
                <c:pt idx="46">
                  <c:v>411</c:v>
                </c:pt>
                <c:pt idx="47">
                  <c:v>412</c:v>
                </c:pt>
                <c:pt idx="48">
                  <c:v>413</c:v>
                </c:pt>
                <c:pt idx="49">
                  <c:v>414</c:v>
                </c:pt>
                <c:pt idx="50">
                  <c:v>415</c:v>
                </c:pt>
                <c:pt idx="51">
                  <c:v>416</c:v>
                </c:pt>
                <c:pt idx="52">
                  <c:v>417</c:v>
                </c:pt>
                <c:pt idx="53">
                  <c:v>418</c:v>
                </c:pt>
                <c:pt idx="54">
                  <c:v>419</c:v>
                </c:pt>
                <c:pt idx="55">
                  <c:v>420</c:v>
                </c:pt>
                <c:pt idx="56">
                  <c:v>421</c:v>
                </c:pt>
                <c:pt idx="57">
                  <c:v>422</c:v>
                </c:pt>
                <c:pt idx="58">
                  <c:v>423</c:v>
                </c:pt>
                <c:pt idx="59">
                  <c:v>424</c:v>
                </c:pt>
                <c:pt idx="60">
                  <c:v>425</c:v>
                </c:pt>
                <c:pt idx="61">
                  <c:v>426</c:v>
                </c:pt>
                <c:pt idx="62">
                  <c:v>427</c:v>
                </c:pt>
                <c:pt idx="63">
                  <c:v>428</c:v>
                </c:pt>
                <c:pt idx="64">
                  <c:v>429</c:v>
                </c:pt>
                <c:pt idx="65">
                  <c:v>430</c:v>
                </c:pt>
                <c:pt idx="66">
                  <c:v>431</c:v>
                </c:pt>
                <c:pt idx="67">
                  <c:v>432</c:v>
                </c:pt>
                <c:pt idx="68">
                  <c:v>433</c:v>
                </c:pt>
                <c:pt idx="69">
                  <c:v>434</c:v>
                </c:pt>
                <c:pt idx="70">
                  <c:v>435</c:v>
                </c:pt>
                <c:pt idx="71">
                  <c:v>436</c:v>
                </c:pt>
                <c:pt idx="72">
                  <c:v>437</c:v>
                </c:pt>
                <c:pt idx="73">
                  <c:v>438</c:v>
                </c:pt>
                <c:pt idx="74">
                  <c:v>439</c:v>
                </c:pt>
                <c:pt idx="75">
                  <c:v>440</c:v>
                </c:pt>
                <c:pt idx="76">
                  <c:v>441</c:v>
                </c:pt>
                <c:pt idx="77">
                  <c:v>442</c:v>
                </c:pt>
                <c:pt idx="78">
                  <c:v>443</c:v>
                </c:pt>
                <c:pt idx="79">
                  <c:v>444</c:v>
                </c:pt>
                <c:pt idx="80">
                  <c:v>445</c:v>
                </c:pt>
                <c:pt idx="81">
                  <c:v>446</c:v>
                </c:pt>
                <c:pt idx="82">
                  <c:v>447</c:v>
                </c:pt>
                <c:pt idx="83">
                  <c:v>448</c:v>
                </c:pt>
                <c:pt idx="84">
                  <c:v>449</c:v>
                </c:pt>
                <c:pt idx="85">
                  <c:v>450</c:v>
                </c:pt>
                <c:pt idx="86">
                  <c:v>451</c:v>
                </c:pt>
                <c:pt idx="87">
                  <c:v>452</c:v>
                </c:pt>
                <c:pt idx="88">
                  <c:v>453</c:v>
                </c:pt>
                <c:pt idx="89">
                  <c:v>454</c:v>
                </c:pt>
                <c:pt idx="90">
                  <c:v>455</c:v>
                </c:pt>
                <c:pt idx="91">
                  <c:v>456</c:v>
                </c:pt>
                <c:pt idx="92">
                  <c:v>457</c:v>
                </c:pt>
                <c:pt idx="93">
                  <c:v>458</c:v>
                </c:pt>
                <c:pt idx="94">
                  <c:v>459</c:v>
                </c:pt>
                <c:pt idx="95">
                  <c:v>460</c:v>
                </c:pt>
                <c:pt idx="96">
                  <c:v>461</c:v>
                </c:pt>
                <c:pt idx="97">
                  <c:v>462</c:v>
                </c:pt>
                <c:pt idx="98">
                  <c:v>463</c:v>
                </c:pt>
                <c:pt idx="99">
                  <c:v>464</c:v>
                </c:pt>
                <c:pt idx="100">
                  <c:v>465</c:v>
                </c:pt>
                <c:pt idx="101">
                  <c:v>466</c:v>
                </c:pt>
                <c:pt idx="102">
                  <c:v>467</c:v>
                </c:pt>
                <c:pt idx="103">
                  <c:v>468</c:v>
                </c:pt>
                <c:pt idx="104">
                  <c:v>469</c:v>
                </c:pt>
                <c:pt idx="105">
                  <c:v>470</c:v>
                </c:pt>
                <c:pt idx="106">
                  <c:v>471</c:v>
                </c:pt>
                <c:pt idx="107">
                  <c:v>472</c:v>
                </c:pt>
                <c:pt idx="108">
                  <c:v>473</c:v>
                </c:pt>
                <c:pt idx="109">
                  <c:v>474</c:v>
                </c:pt>
                <c:pt idx="110">
                  <c:v>475</c:v>
                </c:pt>
                <c:pt idx="111">
                  <c:v>476</c:v>
                </c:pt>
                <c:pt idx="112">
                  <c:v>477</c:v>
                </c:pt>
                <c:pt idx="113">
                  <c:v>478</c:v>
                </c:pt>
                <c:pt idx="114">
                  <c:v>479</c:v>
                </c:pt>
                <c:pt idx="115">
                  <c:v>480</c:v>
                </c:pt>
                <c:pt idx="116">
                  <c:v>481</c:v>
                </c:pt>
                <c:pt idx="117">
                  <c:v>482</c:v>
                </c:pt>
                <c:pt idx="118">
                  <c:v>483</c:v>
                </c:pt>
                <c:pt idx="119">
                  <c:v>484</c:v>
                </c:pt>
                <c:pt idx="120">
                  <c:v>485</c:v>
                </c:pt>
                <c:pt idx="121">
                  <c:v>486</c:v>
                </c:pt>
                <c:pt idx="122">
                  <c:v>487</c:v>
                </c:pt>
                <c:pt idx="123">
                  <c:v>488</c:v>
                </c:pt>
                <c:pt idx="124">
                  <c:v>489</c:v>
                </c:pt>
                <c:pt idx="125">
                  <c:v>490</c:v>
                </c:pt>
                <c:pt idx="126">
                  <c:v>491</c:v>
                </c:pt>
                <c:pt idx="127">
                  <c:v>492</c:v>
                </c:pt>
                <c:pt idx="128">
                  <c:v>493</c:v>
                </c:pt>
                <c:pt idx="129">
                  <c:v>494</c:v>
                </c:pt>
                <c:pt idx="130">
                  <c:v>495</c:v>
                </c:pt>
                <c:pt idx="131">
                  <c:v>496</c:v>
                </c:pt>
                <c:pt idx="132">
                  <c:v>497</c:v>
                </c:pt>
                <c:pt idx="133">
                  <c:v>498</c:v>
                </c:pt>
                <c:pt idx="134">
                  <c:v>499</c:v>
                </c:pt>
                <c:pt idx="135">
                  <c:v>500</c:v>
                </c:pt>
                <c:pt idx="136">
                  <c:v>501</c:v>
                </c:pt>
                <c:pt idx="137">
                  <c:v>502</c:v>
                </c:pt>
                <c:pt idx="138">
                  <c:v>503</c:v>
                </c:pt>
                <c:pt idx="139">
                  <c:v>504</c:v>
                </c:pt>
                <c:pt idx="140">
                  <c:v>505</c:v>
                </c:pt>
                <c:pt idx="141">
                  <c:v>506</c:v>
                </c:pt>
                <c:pt idx="142">
                  <c:v>507</c:v>
                </c:pt>
                <c:pt idx="143">
                  <c:v>508</c:v>
                </c:pt>
                <c:pt idx="144">
                  <c:v>509</c:v>
                </c:pt>
                <c:pt idx="145">
                  <c:v>510</c:v>
                </c:pt>
                <c:pt idx="146">
                  <c:v>511</c:v>
                </c:pt>
                <c:pt idx="147">
                  <c:v>512</c:v>
                </c:pt>
                <c:pt idx="148">
                  <c:v>513</c:v>
                </c:pt>
                <c:pt idx="149">
                  <c:v>514</c:v>
                </c:pt>
                <c:pt idx="150">
                  <c:v>515</c:v>
                </c:pt>
                <c:pt idx="151">
                  <c:v>516</c:v>
                </c:pt>
                <c:pt idx="152">
                  <c:v>517</c:v>
                </c:pt>
                <c:pt idx="153">
                  <c:v>518</c:v>
                </c:pt>
                <c:pt idx="154">
                  <c:v>519</c:v>
                </c:pt>
                <c:pt idx="155">
                  <c:v>520</c:v>
                </c:pt>
                <c:pt idx="156">
                  <c:v>521</c:v>
                </c:pt>
                <c:pt idx="157">
                  <c:v>522</c:v>
                </c:pt>
                <c:pt idx="158">
                  <c:v>523</c:v>
                </c:pt>
                <c:pt idx="159">
                  <c:v>524</c:v>
                </c:pt>
                <c:pt idx="160">
                  <c:v>525</c:v>
                </c:pt>
                <c:pt idx="161">
                  <c:v>526</c:v>
                </c:pt>
                <c:pt idx="162">
                  <c:v>527</c:v>
                </c:pt>
                <c:pt idx="163">
                  <c:v>528</c:v>
                </c:pt>
                <c:pt idx="164">
                  <c:v>529</c:v>
                </c:pt>
                <c:pt idx="165">
                  <c:v>530</c:v>
                </c:pt>
                <c:pt idx="166">
                  <c:v>531</c:v>
                </c:pt>
                <c:pt idx="167">
                  <c:v>532</c:v>
                </c:pt>
                <c:pt idx="168">
                  <c:v>533</c:v>
                </c:pt>
                <c:pt idx="169">
                  <c:v>534</c:v>
                </c:pt>
                <c:pt idx="170">
                  <c:v>535</c:v>
                </c:pt>
                <c:pt idx="171">
                  <c:v>536</c:v>
                </c:pt>
                <c:pt idx="172">
                  <c:v>537</c:v>
                </c:pt>
                <c:pt idx="173">
                  <c:v>538</c:v>
                </c:pt>
                <c:pt idx="174">
                  <c:v>539</c:v>
                </c:pt>
                <c:pt idx="175">
                  <c:v>540</c:v>
                </c:pt>
                <c:pt idx="176">
                  <c:v>541</c:v>
                </c:pt>
                <c:pt idx="177">
                  <c:v>542</c:v>
                </c:pt>
                <c:pt idx="178">
                  <c:v>543</c:v>
                </c:pt>
                <c:pt idx="179">
                  <c:v>544</c:v>
                </c:pt>
                <c:pt idx="180">
                  <c:v>545</c:v>
                </c:pt>
                <c:pt idx="181">
                  <c:v>546</c:v>
                </c:pt>
                <c:pt idx="182">
                  <c:v>547</c:v>
                </c:pt>
                <c:pt idx="183">
                  <c:v>548</c:v>
                </c:pt>
                <c:pt idx="184">
                  <c:v>549</c:v>
                </c:pt>
                <c:pt idx="185">
                  <c:v>550</c:v>
                </c:pt>
                <c:pt idx="186">
                  <c:v>551</c:v>
                </c:pt>
                <c:pt idx="187">
                  <c:v>552</c:v>
                </c:pt>
                <c:pt idx="188">
                  <c:v>553</c:v>
                </c:pt>
                <c:pt idx="189">
                  <c:v>554</c:v>
                </c:pt>
                <c:pt idx="190">
                  <c:v>555</c:v>
                </c:pt>
                <c:pt idx="191">
                  <c:v>556</c:v>
                </c:pt>
                <c:pt idx="192">
                  <c:v>557</c:v>
                </c:pt>
                <c:pt idx="193">
                  <c:v>558</c:v>
                </c:pt>
                <c:pt idx="194">
                  <c:v>559</c:v>
                </c:pt>
                <c:pt idx="195">
                  <c:v>560</c:v>
                </c:pt>
                <c:pt idx="196">
                  <c:v>561</c:v>
                </c:pt>
                <c:pt idx="197">
                  <c:v>562</c:v>
                </c:pt>
                <c:pt idx="198">
                  <c:v>563</c:v>
                </c:pt>
                <c:pt idx="199">
                  <c:v>564</c:v>
                </c:pt>
                <c:pt idx="200">
                  <c:v>565</c:v>
                </c:pt>
                <c:pt idx="201">
                  <c:v>566</c:v>
                </c:pt>
                <c:pt idx="202">
                  <c:v>567</c:v>
                </c:pt>
                <c:pt idx="203">
                  <c:v>568</c:v>
                </c:pt>
                <c:pt idx="204">
                  <c:v>569</c:v>
                </c:pt>
                <c:pt idx="205">
                  <c:v>570</c:v>
                </c:pt>
                <c:pt idx="206">
                  <c:v>571</c:v>
                </c:pt>
                <c:pt idx="207">
                  <c:v>572</c:v>
                </c:pt>
                <c:pt idx="208">
                  <c:v>573</c:v>
                </c:pt>
                <c:pt idx="209">
                  <c:v>574</c:v>
                </c:pt>
                <c:pt idx="210">
                  <c:v>575</c:v>
                </c:pt>
                <c:pt idx="211">
                  <c:v>576</c:v>
                </c:pt>
                <c:pt idx="212">
                  <c:v>577</c:v>
                </c:pt>
                <c:pt idx="213">
                  <c:v>578</c:v>
                </c:pt>
                <c:pt idx="214">
                  <c:v>579</c:v>
                </c:pt>
                <c:pt idx="215">
                  <c:v>580</c:v>
                </c:pt>
                <c:pt idx="216">
                  <c:v>581</c:v>
                </c:pt>
                <c:pt idx="217">
                  <c:v>582</c:v>
                </c:pt>
                <c:pt idx="218">
                  <c:v>583</c:v>
                </c:pt>
                <c:pt idx="219">
                  <c:v>584</c:v>
                </c:pt>
                <c:pt idx="220">
                  <c:v>585</c:v>
                </c:pt>
                <c:pt idx="221">
                  <c:v>586</c:v>
                </c:pt>
                <c:pt idx="222">
                  <c:v>587</c:v>
                </c:pt>
                <c:pt idx="223">
                  <c:v>588</c:v>
                </c:pt>
                <c:pt idx="224">
                  <c:v>589</c:v>
                </c:pt>
                <c:pt idx="225">
                  <c:v>590</c:v>
                </c:pt>
                <c:pt idx="226">
                  <c:v>591</c:v>
                </c:pt>
                <c:pt idx="227">
                  <c:v>592</c:v>
                </c:pt>
                <c:pt idx="228">
                  <c:v>593</c:v>
                </c:pt>
                <c:pt idx="229">
                  <c:v>594</c:v>
                </c:pt>
                <c:pt idx="230">
                  <c:v>595</c:v>
                </c:pt>
                <c:pt idx="231">
                  <c:v>596</c:v>
                </c:pt>
                <c:pt idx="232">
                  <c:v>597</c:v>
                </c:pt>
                <c:pt idx="233">
                  <c:v>598</c:v>
                </c:pt>
                <c:pt idx="234">
                  <c:v>599</c:v>
                </c:pt>
                <c:pt idx="235">
                  <c:v>600</c:v>
                </c:pt>
                <c:pt idx="236">
                  <c:v>601</c:v>
                </c:pt>
                <c:pt idx="237">
                  <c:v>602</c:v>
                </c:pt>
                <c:pt idx="238">
                  <c:v>603</c:v>
                </c:pt>
                <c:pt idx="239">
                  <c:v>604</c:v>
                </c:pt>
                <c:pt idx="240">
                  <c:v>605</c:v>
                </c:pt>
                <c:pt idx="241">
                  <c:v>606</c:v>
                </c:pt>
                <c:pt idx="242">
                  <c:v>607</c:v>
                </c:pt>
                <c:pt idx="243">
                  <c:v>608</c:v>
                </c:pt>
                <c:pt idx="244">
                  <c:v>609</c:v>
                </c:pt>
                <c:pt idx="245">
                  <c:v>610</c:v>
                </c:pt>
                <c:pt idx="246">
                  <c:v>611</c:v>
                </c:pt>
                <c:pt idx="247">
                  <c:v>612</c:v>
                </c:pt>
                <c:pt idx="248">
                  <c:v>613</c:v>
                </c:pt>
                <c:pt idx="249">
                  <c:v>614</c:v>
                </c:pt>
                <c:pt idx="250">
                  <c:v>615</c:v>
                </c:pt>
                <c:pt idx="251">
                  <c:v>616</c:v>
                </c:pt>
                <c:pt idx="252">
                  <c:v>617</c:v>
                </c:pt>
                <c:pt idx="253">
                  <c:v>618</c:v>
                </c:pt>
                <c:pt idx="254">
                  <c:v>619</c:v>
                </c:pt>
                <c:pt idx="255">
                  <c:v>620</c:v>
                </c:pt>
                <c:pt idx="256">
                  <c:v>621</c:v>
                </c:pt>
                <c:pt idx="257">
                  <c:v>622</c:v>
                </c:pt>
                <c:pt idx="258">
                  <c:v>623</c:v>
                </c:pt>
                <c:pt idx="259">
                  <c:v>624</c:v>
                </c:pt>
                <c:pt idx="260">
                  <c:v>625</c:v>
                </c:pt>
                <c:pt idx="261">
                  <c:v>626</c:v>
                </c:pt>
                <c:pt idx="262">
                  <c:v>627</c:v>
                </c:pt>
                <c:pt idx="263">
                  <c:v>628</c:v>
                </c:pt>
                <c:pt idx="264">
                  <c:v>629</c:v>
                </c:pt>
                <c:pt idx="265">
                  <c:v>630</c:v>
                </c:pt>
                <c:pt idx="266">
                  <c:v>631</c:v>
                </c:pt>
                <c:pt idx="267">
                  <c:v>632</c:v>
                </c:pt>
                <c:pt idx="268">
                  <c:v>633</c:v>
                </c:pt>
                <c:pt idx="269">
                  <c:v>634</c:v>
                </c:pt>
                <c:pt idx="270">
                  <c:v>635</c:v>
                </c:pt>
                <c:pt idx="271">
                  <c:v>636</c:v>
                </c:pt>
                <c:pt idx="272">
                  <c:v>637</c:v>
                </c:pt>
                <c:pt idx="273">
                  <c:v>638</c:v>
                </c:pt>
                <c:pt idx="274">
                  <c:v>639</c:v>
                </c:pt>
                <c:pt idx="275">
                  <c:v>640</c:v>
                </c:pt>
                <c:pt idx="276">
                  <c:v>641</c:v>
                </c:pt>
                <c:pt idx="277">
                  <c:v>642</c:v>
                </c:pt>
                <c:pt idx="278">
                  <c:v>643</c:v>
                </c:pt>
                <c:pt idx="279">
                  <c:v>644</c:v>
                </c:pt>
                <c:pt idx="280">
                  <c:v>645</c:v>
                </c:pt>
                <c:pt idx="281">
                  <c:v>646</c:v>
                </c:pt>
                <c:pt idx="282">
                  <c:v>647</c:v>
                </c:pt>
                <c:pt idx="283">
                  <c:v>648</c:v>
                </c:pt>
                <c:pt idx="284">
                  <c:v>649</c:v>
                </c:pt>
                <c:pt idx="285">
                  <c:v>650</c:v>
                </c:pt>
                <c:pt idx="286">
                  <c:v>651</c:v>
                </c:pt>
                <c:pt idx="287">
                  <c:v>652</c:v>
                </c:pt>
                <c:pt idx="288">
                  <c:v>653</c:v>
                </c:pt>
                <c:pt idx="289">
                  <c:v>654</c:v>
                </c:pt>
                <c:pt idx="290">
                  <c:v>655</c:v>
                </c:pt>
                <c:pt idx="291">
                  <c:v>656</c:v>
                </c:pt>
                <c:pt idx="292">
                  <c:v>657</c:v>
                </c:pt>
                <c:pt idx="293">
                  <c:v>658</c:v>
                </c:pt>
                <c:pt idx="294">
                  <c:v>659</c:v>
                </c:pt>
                <c:pt idx="295">
                  <c:v>660</c:v>
                </c:pt>
                <c:pt idx="296">
                  <c:v>661</c:v>
                </c:pt>
                <c:pt idx="297">
                  <c:v>662</c:v>
                </c:pt>
                <c:pt idx="298">
                  <c:v>663</c:v>
                </c:pt>
                <c:pt idx="299">
                  <c:v>664</c:v>
                </c:pt>
                <c:pt idx="300">
                  <c:v>665</c:v>
                </c:pt>
                <c:pt idx="301">
                  <c:v>666</c:v>
                </c:pt>
                <c:pt idx="302">
                  <c:v>667</c:v>
                </c:pt>
                <c:pt idx="303">
                  <c:v>668</c:v>
                </c:pt>
                <c:pt idx="304">
                  <c:v>669</c:v>
                </c:pt>
                <c:pt idx="305">
                  <c:v>670</c:v>
                </c:pt>
                <c:pt idx="306">
                  <c:v>671</c:v>
                </c:pt>
                <c:pt idx="307">
                  <c:v>672</c:v>
                </c:pt>
                <c:pt idx="308">
                  <c:v>673</c:v>
                </c:pt>
                <c:pt idx="309">
                  <c:v>674</c:v>
                </c:pt>
                <c:pt idx="310">
                  <c:v>675</c:v>
                </c:pt>
                <c:pt idx="311">
                  <c:v>676</c:v>
                </c:pt>
                <c:pt idx="312">
                  <c:v>677</c:v>
                </c:pt>
                <c:pt idx="313">
                  <c:v>678</c:v>
                </c:pt>
                <c:pt idx="314">
                  <c:v>679</c:v>
                </c:pt>
                <c:pt idx="315">
                  <c:v>680</c:v>
                </c:pt>
                <c:pt idx="316">
                  <c:v>681</c:v>
                </c:pt>
                <c:pt idx="317">
                  <c:v>682</c:v>
                </c:pt>
                <c:pt idx="318">
                  <c:v>683</c:v>
                </c:pt>
                <c:pt idx="319">
                  <c:v>684</c:v>
                </c:pt>
                <c:pt idx="320">
                  <c:v>685</c:v>
                </c:pt>
                <c:pt idx="321">
                  <c:v>686</c:v>
                </c:pt>
                <c:pt idx="322">
                  <c:v>687</c:v>
                </c:pt>
                <c:pt idx="323">
                  <c:v>688</c:v>
                </c:pt>
                <c:pt idx="324">
                  <c:v>689</c:v>
                </c:pt>
                <c:pt idx="325">
                  <c:v>690</c:v>
                </c:pt>
                <c:pt idx="326">
                  <c:v>691</c:v>
                </c:pt>
                <c:pt idx="327">
                  <c:v>692</c:v>
                </c:pt>
                <c:pt idx="328">
                  <c:v>693</c:v>
                </c:pt>
                <c:pt idx="329">
                  <c:v>694</c:v>
                </c:pt>
                <c:pt idx="330">
                  <c:v>695</c:v>
                </c:pt>
                <c:pt idx="331">
                  <c:v>696</c:v>
                </c:pt>
                <c:pt idx="332">
                  <c:v>697</c:v>
                </c:pt>
                <c:pt idx="333">
                  <c:v>698</c:v>
                </c:pt>
                <c:pt idx="334">
                  <c:v>699</c:v>
                </c:pt>
                <c:pt idx="335">
                  <c:v>700</c:v>
                </c:pt>
                <c:pt idx="336">
                  <c:v>701</c:v>
                </c:pt>
                <c:pt idx="337">
                  <c:v>702</c:v>
                </c:pt>
                <c:pt idx="338">
                  <c:v>703</c:v>
                </c:pt>
                <c:pt idx="339">
                  <c:v>704</c:v>
                </c:pt>
                <c:pt idx="340">
                  <c:v>705</c:v>
                </c:pt>
                <c:pt idx="341">
                  <c:v>706</c:v>
                </c:pt>
                <c:pt idx="342">
                  <c:v>707</c:v>
                </c:pt>
                <c:pt idx="343">
                  <c:v>708</c:v>
                </c:pt>
                <c:pt idx="344">
                  <c:v>709</c:v>
                </c:pt>
                <c:pt idx="345">
                  <c:v>710</c:v>
                </c:pt>
                <c:pt idx="346">
                  <c:v>711</c:v>
                </c:pt>
                <c:pt idx="347">
                  <c:v>712</c:v>
                </c:pt>
                <c:pt idx="348">
                  <c:v>713</c:v>
                </c:pt>
                <c:pt idx="349">
                  <c:v>714</c:v>
                </c:pt>
                <c:pt idx="350">
                  <c:v>715</c:v>
                </c:pt>
                <c:pt idx="351">
                  <c:v>716</c:v>
                </c:pt>
                <c:pt idx="352">
                  <c:v>717</c:v>
                </c:pt>
                <c:pt idx="353">
                  <c:v>718</c:v>
                </c:pt>
                <c:pt idx="354">
                  <c:v>719</c:v>
                </c:pt>
                <c:pt idx="355">
                  <c:v>720</c:v>
                </c:pt>
                <c:pt idx="356">
                  <c:v>721</c:v>
                </c:pt>
                <c:pt idx="357">
                  <c:v>722</c:v>
                </c:pt>
                <c:pt idx="358">
                  <c:v>723</c:v>
                </c:pt>
                <c:pt idx="359">
                  <c:v>724</c:v>
                </c:pt>
                <c:pt idx="360">
                  <c:v>725</c:v>
                </c:pt>
                <c:pt idx="361">
                  <c:v>726</c:v>
                </c:pt>
                <c:pt idx="362">
                  <c:v>727</c:v>
                </c:pt>
                <c:pt idx="363">
                  <c:v>728</c:v>
                </c:pt>
                <c:pt idx="364">
                  <c:v>729</c:v>
                </c:pt>
                <c:pt idx="365">
                  <c:v>730</c:v>
                </c:pt>
                <c:pt idx="366">
                  <c:v>731</c:v>
                </c:pt>
                <c:pt idx="367">
                  <c:v>732</c:v>
                </c:pt>
                <c:pt idx="368">
                  <c:v>733</c:v>
                </c:pt>
                <c:pt idx="369">
                  <c:v>734</c:v>
                </c:pt>
                <c:pt idx="370">
                  <c:v>735</c:v>
                </c:pt>
                <c:pt idx="371">
                  <c:v>736</c:v>
                </c:pt>
                <c:pt idx="372">
                  <c:v>737</c:v>
                </c:pt>
                <c:pt idx="373">
                  <c:v>738</c:v>
                </c:pt>
                <c:pt idx="374">
                  <c:v>739</c:v>
                </c:pt>
                <c:pt idx="375">
                  <c:v>740</c:v>
                </c:pt>
                <c:pt idx="376">
                  <c:v>741</c:v>
                </c:pt>
                <c:pt idx="377">
                  <c:v>742</c:v>
                </c:pt>
                <c:pt idx="378">
                  <c:v>743</c:v>
                </c:pt>
                <c:pt idx="379">
                  <c:v>744</c:v>
                </c:pt>
                <c:pt idx="380">
                  <c:v>745</c:v>
                </c:pt>
                <c:pt idx="381">
                  <c:v>746</c:v>
                </c:pt>
                <c:pt idx="382">
                  <c:v>747</c:v>
                </c:pt>
                <c:pt idx="383">
                  <c:v>748</c:v>
                </c:pt>
                <c:pt idx="384">
                  <c:v>749</c:v>
                </c:pt>
                <c:pt idx="385">
                  <c:v>750</c:v>
                </c:pt>
                <c:pt idx="386">
                  <c:v>751</c:v>
                </c:pt>
                <c:pt idx="387">
                  <c:v>752</c:v>
                </c:pt>
                <c:pt idx="388">
                  <c:v>753</c:v>
                </c:pt>
                <c:pt idx="389">
                  <c:v>754</c:v>
                </c:pt>
                <c:pt idx="390">
                  <c:v>755</c:v>
                </c:pt>
                <c:pt idx="391">
                  <c:v>756</c:v>
                </c:pt>
                <c:pt idx="392">
                  <c:v>757</c:v>
                </c:pt>
                <c:pt idx="393">
                  <c:v>758</c:v>
                </c:pt>
                <c:pt idx="394">
                  <c:v>759</c:v>
                </c:pt>
                <c:pt idx="395">
                  <c:v>760</c:v>
                </c:pt>
                <c:pt idx="396">
                  <c:v>761</c:v>
                </c:pt>
                <c:pt idx="397">
                  <c:v>762</c:v>
                </c:pt>
                <c:pt idx="398">
                  <c:v>763</c:v>
                </c:pt>
                <c:pt idx="399">
                  <c:v>764</c:v>
                </c:pt>
                <c:pt idx="400">
                  <c:v>765</c:v>
                </c:pt>
                <c:pt idx="401">
                  <c:v>766</c:v>
                </c:pt>
                <c:pt idx="402">
                  <c:v>767</c:v>
                </c:pt>
                <c:pt idx="403">
                  <c:v>768</c:v>
                </c:pt>
                <c:pt idx="404">
                  <c:v>769</c:v>
                </c:pt>
                <c:pt idx="405">
                  <c:v>770</c:v>
                </c:pt>
                <c:pt idx="406">
                  <c:v>771</c:v>
                </c:pt>
                <c:pt idx="407">
                  <c:v>772</c:v>
                </c:pt>
                <c:pt idx="408">
                  <c:v>773</c:v>
                </c:pt>
                <c:pt idx="409">
                  <c:v>774</c:v>
                </c:pt>
                <c:pt idx="410">
                  <c:v>775</c:v>
                </c:pt>
                <c:pt idx="411">
                  <c:v>776</c:v>
                </c:pt>
                <c:pt idx="412">
                  <c:v>777</c:v>
                </c:pt>
                <c:pt idx="413">
                  <c:v>778</c:v>
                </c:pt>
                <c:pt idx="414">
                  <c:v>779</c:v>
                </c:pt>
                <c:pt idx="415">
                  <c:v>780</c:v>
                </c:pt>
                <c:pt idx="416">
                  <c:v>781</c:v>
                </c:pt>
                <c:pt idx="417">
                  <c:v>782</c:v>
                </c:pt>
                <c:pt idx="418">
                  <c:v>783</c:v>
                </c:pt>
                <c:pt idx="419">
                  <c:v>784</c:v>
                </c:pt>
                <c:pt idx="420">
                  <c:v>785</c:v>
                </c:pt>
                <c:pt idx="421">
                  <c:v>786</c:v>
                </c:pt>
                <c:pt idx="422">
                  <c:v>787</c:v>
                </c:pt>
                <c:pt idx="423">
                  <c:v>788</c:v>
                </c:pt>
                <c:pt idx="424">
                  <c:v>789</c:v>
                </c:pt>
                <c:pt idx="425">
                  <c:v>790</c:v>
                </c:pt>
                <c:pt idx="426">
                  <c:v>791</c:v>
                </c:pt>
                <c:pt idx="427">
                  <c:v>792</c:v>
                </c:pt>
                <c:pt idx="428">
                  <c:v>793</c:v>
                </c:pt>
                <c:pt idx="429">
                  <c:v>794</c:v>
                </c:pt>
                <c:pt idx="430">
                  <c:v>795</c:v>
                </c:pt>
                <c:pt idx="431">
                  <c:v>796</c:v>
                </c:pt>
                <c:pt idx="432">
                  <c:v>797</c:v>
                </c:pt>
                <c:pt idx="433">
                  <c:v>798</c:v>
                </c:pt>
                <c:pt idx="434">
                  <c:v>799</c:v>
                </c:pt>
                <c:pt idx="435">
                  <c:v>800</c:v>
                </c:pt>
                <c:pt idx="436">
                  <c:v>801</c:v>
                </c:pt>
                <c:pt idx="437">
                  <c:v>802</c:v>
                </c:pt>
                <c:pt idx="438">
                  <c:v>803</c:v>
                </c:pt>
                <c:pt idx="439">
                  <c:v>804</c:v>
                </c:pt>
                <c:pt idx="440">
                  <c:v>805</c:v>
                </c:pt>
                <c:pt idx="441">
                  <c:v>806</c:v>
                </c:pt>
                <c:pt idx="442">
                  <c:v>807</c:v>
                </c:pt>
                <c:pt idx="443">
                  <c:v>808</c:v>
                </c:pt>
                <c:pt idx="444">
                  <c:v>809</c:v>
                </c:pt>
                <c:pt idx="445">
                  <c:v>810</c:v>
                </c:pt>
                <c:pt idx="446">
                  <c:v>811</c:v>
                </c:pt>
                <c:pt idx="447">
                  <c:v>812</c:v>
                </c:pt>
                <c:pt idx="448">
                  <c:v>813</c:v>
                </c:pt>
                <c:pt idx="449">
                  <c:v>814</c:v>
                </c:pt>
                <c:pt idx="450">
                  <c:v>815</c:v>
                </c:pt>
                <c:pt idx="451">
                  <c:v>816</c:v>
                </c:pt>
                <c:pt idx="452">
                  <c:v>817</c:v>
                </c:pt>
                <c:pt idx="453">
                  <c:v>818</c:v>
                </c:pt>
                <c:pt idx="454">
                  <c:v>819</c:v>
                </c:pt>
                <c:pt idx="455">
                  <c:v>820</c:v>
                </c:pt>
                <c:pt idx="456">
                  <c:v>821</c:v>
                </c:pt>
                <c:pt idx="457">
                  <c:v>822</c:v>
                </c:pt>
                <c:pt idx="458">
                  <c:v>823</c:v>
                </c:pt>
                <c:pt idx="459">
                  <c:v>824</c:v>
                </c:pt>
                <c:pt idx="460">
                  <c:v>825</c:v>
                </c:pt>
                <c:pt idx="461">
                  <c:v>826</c:v>
                </c:pt>
                <c:pt idx="462">
                  <c:v>827</c:v>
                </c:pt>
                <c:pt idx="463">
                  <c:v>828</c:v>
                </c:pt>
                <c:pt idx="464">
                  <c:v>829</c:v>
                </c:pt>
                <c:pt idx="465">
                  <c:v>830</c:v>
                </c:pt>
                <c:pt idx="466">
                  <c:v>831</c:v>
                </c:pt>
                <c:pt idx="467">
                  <c:v>832</c:v>
                </c:pt>
                <c:pt idx="468">
                  <c:v>833</c:v>
                </c:pt>
                <c:pt idx="469">
                  <c:v>834</c:v>
                </c:pt>
                <c:pt idx="470">
                  <c:v>835</c:v>
                </c:pt>
                <c:pt idx="471">
                  <c:v>836</c:v>
                </c:pt>
                <c:pt idx="472">
                  <c:v>837</c:v>
                </c:pt>
                <c:pt idx="473">
                  <c:v>838</c:v>
                </c:pt>
                <c:pt idx="474">
                  <c:v>839</c:v>
                </c:pt>
                <c:pt idx="475">
                  <c:v>840</c:v>
                </c:pt>
                <c:pt idx="476">
                  <c:v>841</c:v>
                </c:pt>
                <c:pt idx="477">
                  <c:v>842</c:v>
                </c:pt>
                <c:pt idx="478">
                  <c:v>843</c:v>
                </c:pt>
                <c:pt idx="479">
                  <c:v>844</c:v>
                </c:pt>
                <c:pt idx="480">
                  <c:v>845</c:v>
                </c:pt>
                <c:pt idx="481">
                  <c:v>846</c:v>
                </c:pt>
                <c:pt idx="482">
                  <c:v>847</c:v>
                </c:pt>
                <c:pt idx="483">
                  <c:v>848</c:v>
                </c:pt>
                <c:pt idx="484">
                  <c:v>849</c:v>
                </c:pt>
                <c:pt idx="485">
                  <c:v>850</c:v>
                </c:pt>
                <c:pt idx="486">
                  <c:v>851</c:v>
                </c:pt>
                <c:pt idx="487">
                  <c:v>852</c:v>
                </c:pt>
                <c:pt idx="488">
                  <c:v>853</c:v>
                </c:pt>
                <c:pt idx="489">
                  <c:v>854</c:v>
                </c:pt>
                <c:pt idx="490">
                  <c:v>855</c:v>
                </c:pt>
                <c:pt idx="491">
                  <c:v>856</c:v>
                </c:pt>
                <c:pt idx="492">
                  <c:v>857</c:v>
                </c:pt>
                <c:pt idx="493">
                  <c:v>858</c:v>
                </c:pt>
                <c:pt idx="494">
                  <c:v>859</c:v>
                </c:pt>
                <c:pt idx="495">
                  <c:v>860</c:v>
                </c:pt>
                <c:pt idx="496">
                  <c:v>861</c:v>
                </c:pt>
                <c:pt idx="497">
                  <c:v>862</c:v>
                </c:pt>
                <c:pt idx="498">
                  <c:v>863</c:v>
                </c:pt>
                <c:pt idx="499">
                  <c:v>864</c:v>
                </c:pt>
                <c:pt idx="500">
                  <c:v>865</c:v>
                </c:pt>
                <c:pt idx="501">
                  <c:v>866</c:v>
                </c:pt>
                <c:pt idx="502">
                  <c:v>867</c:v>
                </c:pt>
                <c:pt idx="503">
                  <c:v>868</c:v>
                </c:pt>
                <c:pt idx="504">
                  <c:v>869</c:v>
                </c:pt>
                <c:pt idx="505">
                  <c:v>870</c:v>
                </c:pt>
                <c:pt idx="506">
                  <c:v>871</c:v>
                </c:pt>
                <c:pt idx="507">
                  <c:v>872</c:v>
                </c:pt>
                <c:pt idx="508">
                  <c:v>873</c:v>
                </c:pt>
                <c:pt idx="509">
                  <c:v>874</c:v>
                </c:pt>
                <c:pt idx="510">
                  <c:v>875</c:v>
                </c:pt>
                <c:pt idx="511">
                  <c:v>876</c:v>
                </c:pt>
                <c:pt idx="512">
                  <c:v>877</c:v>
                </c:pt>
                <c:pt idx="513">
                  <c:v>878</c:v>
                </c:pt>
                <c:pt idx="514">
                  <c:v>879</c:v>
                </c:pt>
                <c:pt idx="515">
                  <c:v>880</c:v>
                </c:pt>
                <c:pt idx="516">
                  <c:v>881</c:v>
                </c:pt>
                <c:pt idx="517">
                  <c:v>882</c:v>
                </c:pt>
                <c:pt idx="518">
                  <c:v>883</c:v>
                </c:pt>
                <c:pt idx="519">
                  <c:v>884</c:v>
                </c:pt>
                <c:pt idx="520">
                  <c:v>885</c:v>
                </c:pt>
                <c:pt idx="521">
                  <c:v>886</c:v>
                </c:pt>
                <c:pt idx="522">
                  <c:v>887</c:v>
                </c:pt>
                <c:pt idx="523">
                  <c:v>888</c:v>
                </c:pt>
                <c:pt idx="524">
                  <c:v>889</c:v>
                </c:pt>
                <c:pt idx="525">
                  <c:v>890</c:v>
                </c:pt>
                <c:pt idx="526">
                  <c:v>891</c:v>
                </c:pt>
                <c:pt idx="527">
                  <c:v>892</c:v>
                </c:pt>
                <c:pt idx="528">
                  <c:v>893</c:v>
                </c:pt>
                <c:pt idx="529">
                  <c:v>894</c:v>
                </c:pt>
                <c:pt idx="530">
                  <c:v>895</c:v>
                </c:pt>
                <c:pt idx="531">
                  <c:v>896</c:v>
                </c:pt>
                <c:pt idx="532">
                  <c:v>897</c:v>
                </c:pt>
                <c:pt idx="533">
                  <c:v>898</c:v>
                </c:pt>
                <c:pt idx="534">
                  <c:v>899</c:v>
                </c:pt>
                <c:pt idx="535">
                  <c:v>900</c:v>
                </c:pt>
                <c:pt idx="536">
                  <c:v>901</c:v>
                </c:pt>
                <c:pt idx="537">
                  <c:v>902</c:v>
                </c:pt>
                <c:pt idx="538">
                  <c:v>903</c:v>
                </c:pt>
                <c:pt idx="539">
                  <c:v>904</c:v>
                </c:pt>
                <c:pt idx="540">
                  <c:v>905</c:v>
                </c:pt>
                <c:pt idx="541">
                  <c:v>906</c:v>
                </c:pt>
                <c:pt idx="542">
                  <c:v>907</c:v>
                </c:pt>
                <c:pt idx="543">
                  <c:v>908</c:v>
                </c:pt>
                <c:pt idx="544">
                  <c:v>909</c:v>
                </c:pt>
                <c:pt idx="545">
                  <c:v>910</c:v>
                </c:pt>
                <c:pt idx="546">
                  <c:v>911</c:v>
                </c:pt>
                <c:pt idx="547">
                  <c:v>912</c:v>
                </c:pt>
                <c:pt idx="548">
                  <c:v>913</c:v>
                </c:pt>
                <c:pt idx="549">
                  <c:v>914</c:v>
                </c:pt>
                <c:pt idx="550">
                  <c:v>915</c:v>
                </c:pt>
                <c:pt idx="551">
                  <c:v>916</c:v>
                </c:pt>
                <c:pt idx="552">
                  <c:v>917</c:v>
                </c:pt>
                <c:pt idx="553">
                  <c:v>918</c:v>
                </c:pt>
                <c:pt idx="554">
                  <c:v>919</c:v>
                </c:pt>
                <c:pt idx="555">
                  <c:v>920</c:v>
                </c:pt>
                <c:pt idx="556">
                  <c:v>921</c:v>
                </c:pt>
                <c:pt idx="557">
                  <c:v>922</c:v>
                </c:pt>
                <c:pt idx="558">
                  <c:v>923</c:v>
                </c:pt>
                <c:pt idx="559">
                  <c:v>924</c:v>
                </c:pt>
                <c:pt idx="560">
                  <c:v>925</c:v>
                </c:pt>
                <c:pt idx="561">
                  <c:v>926</c:v>
                </c:pt>
                <c:pt idx="562">
                  <c:v>927</c:v>
                </c:pt>
                <c:pt idx="563">
                  <c:v>928</c:v>
                </c:pt>
                <c:pt idx="564">
                  <c:v>929</c:v>
                </c:pt>
                <c:pt idx="565">
                  <c:v>930</c:v>
                </c:pt>
                <c:pt idx="566">
                  <c:v>931</c:v>
                </c:pt>
                <c:pt idx="567">
                  <c:v>932</c:v>
                </c:pt>
                <c:pt idx="568">
                  <c:v>933</c:v>
                </c:pt>
                <c:pt idx="569">
                  <c:v>934</c:v>
                </c:pt>
                <c:pt idx="570">
                  <c:v>935</c:v>
                </c:pt>
                <c:pt idx="571">
                  <c:v>936</c:v>
                </c:pt>
                <c:pt idx="572">
                  <c:v>937</c:v>
                </c:pt>
                <c:pt idx="573">
                  <c:v>938</c:v>
                </c:pt>
                <c:pt idx="574">
                  <c:v>939</c:v>
                </c:pt>
                <c:pt idx="575">
                  <c:v>940</c:v>
                </c:pt>
                <c:pt idx="576">
                  <c:v>941</c:v>
                </c:pt>
                <c:pt idx="577">
                  <c:v>942</c:v>
                </c:pt>
                <c:pt idx="578">
                  <c:v>943</c:v>
                </c:pt>
                <c:pt idx="579">
                  <c:v>944</c:v>
                </c:pt>
                <c:pt idx="580">
                  <c:v>945</c:v>
                </c:pt>
                <c:pt idx="581">
                  <c:v>946</c:v>
                </c:pt>
                <c:pt idx="582">
                  <c:v>947</c:v>
                </c:pt>
                <c:pt idx="583">
                  <c:v>948</c:v>
                </c:pt>
                <c:pt idx="584">
                  <c:v>949</c:v>
                </c:pt>
                <c:pt idx="585">
                  <c:v>950</c:v>
                </c:pt>
                <c:pt idx="586">
                  <c:v>951</c:v>
                </c:pt>
                <c:pt idx="587">
                  <c:v>952</c:v>
                </c:pt>
                <c:pt idx="588">
                  <c:v>953</c:v>
                </c:pt>
                <c:pt idx="589">
                  <c:v>954</c:v>
                </c:pt>
                <c:pt idx="590">
                  <c:v>955</c:v>
                </c:pt>
                <c:pt idx="591">
                  <c:v>956</c:v>
                </c:pt>
                <c:pt idx="592">
                  <c:v>957</c:v>
                </c:pt>
                <c:pt idx="593">
                  <c:v>958</c:v>
                </c:pt>
                <c:pt idx="594">
                  <c:v>959</c:v>
                </c:pt>
                <c:pt idx="595">
                  <c:v>960</c:v>
                </c:pt>
                <c:pt idx="596">
                  <c:v>961</c:v>
                </c:pt>
                <c:pt idx="597">
                  <c:v>962</c:v>
                </c:pt>
                <c:pt idx="598">
                  <c:v>963</c:v>
                </c:pt>
                <c:pt idx="599">
                  <c:v>964</c:v>
                </c:pt>
                <c:pt idx="600">
                  <c:v>965</c:v>
                </c:pt>
                <c:pt idx="601">
                  <c:v>966</c:v>
                </c:pt>
                <c:pt idx="602">
                  <c:v>967</c:v>
                </c:pt>
                <c:pt idx="603">
                  <c:v>968</c:v>
                </c:pt>
                <c:pt idx="604">
                  <c:v>969</c:v>
                </c:pt>
                <c:pt idx="605">
                  <c:v>970</c:v>
                </c:pt>
                <c:pt idx="606">
                  <c:v>971</c:v>
                </c:pt>
                <c:pt idx="607">
                  <c:v>972</c:v>
                </c:pt>
                <c:pt idx="608">
                  <c:v>973</c:v>
                </c:pt>
                <c:pt idx="609">
                  <c:v>974</c:v>
                </c:pt>
                <c:pt idx="610">
                  <c:v>975</c:v>
                </c:pt>
                <c:pt idx="611">
                  <c:v>976</c:v>
                </c:pt>
                <c:pt idx="612">
                  <c:v>977</c:v>
                </c:pt>
                <c:pt idx="613">
                  <c:v>978</c:v>
                </c:pt>
                <c:pt idx="614">
                  <c:v>979</c:v>
                </c:pt>
                <c:pt idx="615">
                  <c:v>980</c:v>
                </c:pt>
                <c:pt idx="616">
                  <c:v>981</c:v>
                </c:pt>
                <c:pt idx="617">
                  <c:v>982</c:v>
                </c:pt>
                <c:pt idx="618">
                  <c:v>983</c:v>
                </c:pt>
                <c:pt idx="619">
                  <c:v>984</c:v>
                </c:pt>
                <c:pt idx="620">
                  <c:v>985</c:v>
                </c:pt>
                <c:pt idx="621">
                  <c:v>986</c:v>
                </c:pt>
                <c:pt idx="622">
                  <c:v>987</c:v>
                </c:pt>
                <c:pt idx="623">
                  <c:v>988</c:v>
                </c:pt>
                <c:pt idx="624">
                  <c:v>989</c:v>
                </c:pt>
                <c:pt idx="625">
                  <c:v>990</c:v>
                </c:pt>
                <c:pt idx="626">
                  <c:v>991</c:v>
                </c:pt>
                <c:pt idx="627">
                  <c:v>992</c:v>
                </c:pt>
                <c:pt idx="628">
                  <c:v>993</c:v>
                </c:pt>
                <c:pt idx="629">
                  <c:v>994</c:v>
                </c:pt>
                <c:pt idx="630">
                  <c:v>995</c:v>
                </c:pt>
                <c:pt idx="631">
                  <c:v>996</c:v>
                </c:pt>
                <c:pt idx="632">
                  <c:v>997</c:v>
                </c:pt>
                <c:pt idx="633">
                  <c:v>998</c:v>
                </c:pt>
                <c:pt idx="634">
                  <c:v>999</c:v>
                </c:pt>
                <c:pt idx="635">
                  <c:v>1000</c:v>
                </c:pt>
                <c:pt idx="636">
                  <c:v>1001</c:v>
                </c:pt>
                <c:pt idx="637">
                  <c:v>1002</c:v>
                </c:pt>
                <c:pt idx="638">
                  <c:v>1003</c:v>
                </c:pt>
                <c:pt idx="639">
                  <c:v>1004</c:v>
                </c:pt>
                <c:pt idx="640">
                  <c:v>1005</c:v>
                </c:pt>
                <c:pt idx="641">
                  <c:v>1006</c:v>
                </c:pt>
                <c:pt idx="642">
                  <c:v>1007</c:v>
                </c:pt>
                <c:pt idx="643">
                  <c:v>1008</c:v>
                </c:pt>
                <c:pt idx="644">
                  <c:v>1009</c:v>
                </c:pt>
                <c:pt idx="645">
                  <c:v>1010</c:v>
                </c:pt>
                <c:pt idx="646">
                  <c:v>1011</c:v>
                </c:pt>
                <c:pt idx="647">
                  <c:v>1012</c:v>
                </c:pt>
                <c:pt idx="648">
                  <c:v>1013</c:v>
                </c:pt>
                <c:pt idx="649">
                  <c:v>1014</c:v>
                </c:pt>
                <c:pt idx="650">
                  <c:v>1015</c:v>
                </c:pt>
                <c:pt idx="651">
                  <c:v>1016</c:v>
                </c:pt>
                <c:pt idx="652">
                  <c:v>1017</c:v>
                </c:pt>
                <c:pt idx="653">
                  <c:v>1018</c:v>
                </c:pt>
                <c:pt idx="654">
                  <c:v>1019</c:v>
                </c:pt>
                <c:pt idx="655">
                  <c:v>1020</c:v>
                </c:pt>
                <c:pt idx="656">
                  <c:v>1021</c:v>
                </c:pt>
                <c:pt idx="657">
                  <c:v>1022</c:v>
                </c:pt>
                <c:pt idx="658">
                  <c:v>1023</c:v>
                </c:pt>
                <c:pt idx="659">
                  <c:v>1024</c:v>
                </c:pt>
                <c:pt idx="660">
                  <c:v>1025</c:v>
                </c:pt>
                <c:pt idx="661">
                  <c:v>1026</c:v>
                </c:pt>
                <c:pt idx="662">
                  <c:v>1027</c:v>
                </c:pt>
                <c:pt idx="663">
                  <c:v>1028</c:v>
                </c:pt>
                <c:pt idx="664">
                  <c:v>1029</c:v>
                </c:pt>
                <c:pt idx="665">
                  <c:v>1030</c:v>
                </c:pt>
                <c:pt idx="666">
                  <c:v>1031</c:v>
                </c:pt>
                <c:pt idx="667">
                  <c:v>1032</c:v>
                </c:pt>
                <c:pt idx="668">
                  <c:v>1033</c:v>
                </c:pt>
                <c:pt idx="669">
                  <c:v>1034</c:v>
                </c:pt>
                <c:pt idx="670">
                  <c:v>1035</c:v>
                </c:pt>
                <c:pt idx="671">
                  <c:v>1036</c:v>
                </c:pt>
                <c:pt idx="672">
                  <c:v>1037</c:v>
                </c:pt>
                <c:pt idx="673">
                  <c:v>1038</c:v>
                </c:pt>
                <c:pt idx="674">
                  <c:v>1039</c:v>
                </c:pt>
                <c:pt idx="675">
                  <c:v>1040</c:v>
                </c:pt>
                <c:pt idx="676">
                  <c:v>1041</c:v>
                </c:pt>
                <c:pt idx="677">
                  <c:v>1042</c:v>
                </c:pt>
                <c:pt idx="678">
                  <c:v>1043</c:v>
                </c:pt>
                <c:pt idx="679">
                  <c:v>1044</c:v>
                </c:pt>
                <c:pt idx="680">
                  <c:v>1045</c:v>
                </c:pt>
                <c:pt idx="681">
                  <c:v>1046</c:v>
                </c:pt>
                <c:pt idx="682">
                  <c:v>1047</c:v>
                </c:pt>
                <c:pt idx="683">
                  <c:v>1048</c:v>
                </c:pt>
                <c:pt idx="684">
                  <c:v>1049</c:v>
                </c:pt>
                <c:pt idx="685">
                  <c:v>1050</c:v>
                </c:pt>
                <c:pt idx="686">
                  <c:v>1051</c:v>
                </c:pt>
                <c:pt idx="687">
                  <c:v>1052</c:v>
                </c:pt>
                <c:pt idx="688">
                  <c:v>1053</c:v>
                </c:pt>
                <c:pt idx="689">
                  <c:v>1054</c:v>
                </c:pt>
                <c:pt idx="690">
                  <c:v>1055</c:v>
                </c:pt>
                <c:pt idx="691">
                  <c:v>1056</c:v>
                </c:pt>
                <c:pt idx="692">
                  <c:v>1057</c:v>
                </c:pt>
                <c:pt idx="693">
                  <c:v>1058</c:v>
                </c:pt>
                <c:pt idx="694">
                  <c:v>1059</c:v>
                </c:pt>
                <c:pt idx="695">
                  <c:v>1060</c:v>
                </c:pt>
                <c:pt idx="696">
                  <c:v>1061</c:v>
                </c:pt>
                <c:pt idx="697">
                  <c:v>1062</c:v>
                </c:pt>
                <c:pt idx="698">
                  <c:v>1063</c:v>
                </c:pt>
                <c:pt idx="699">
                  <c:v>1064</c:v>
                </c:pt>
                <c:pt idx="700">
                  <c:v>1065</c:v>
                </c:pt>
                <c:pt idx="701">
                  <c:v>1066</c:v>
                </c:pt>
                <c:pt idx="702">
                  <c:v>1067</c:v>
                </c:pt>
                <c:pt idx="703">
                  <c:v>1068</c:v>
                </c:pt>
                <c:pt idx="704">
                  <c:v>1069</c:v>
                </c:pt>
                <c:pt idx="705">
                  <c:v>1070</c:v>
                </c:pt>
                <c:pt idx="706">
                  <c:v>1071</c:v>
                </c:pt>
                <c:pt idx="707">
                  <c:v>1072</c:v>
                </c:pt>
                <c:pt idx="708">
                  <c:v>1073</c:v>
                </c:pt>
                <c:pt idx="709">
                  <c:v>1074</c:v>
                </c:pt>
                <c:pt idx="710">
                  <c:v>1075</c:v>
                </c:pt>
                <c:pt idx="711">
                  <c:v>1076</c:v>
                </c:pt>
                <c:pt idx="712">
                  <c:v>1077</c:v>
                </c:pt>
                <c:pt idx="713">
                  <c:v>1078</c:v>
                </c:pt>
                <c:pt idx="714">
                  <c:v>1079</c:v>
                </c:pt>
                <c:pt idx="715">
                  <c:v>1080</c:v>
                </c:pt>
              </c:numCache>
            </c:numRef>
          </c:xVal>
          <c:yVal>
            <c:numRef>
              <c:f>'MI stroke'!$J$4:$J$719</c:f>
              <c:numCache>
                <c:formatCode>General</c:formatCode>
                <c:ptCount val="716"/>
                <c:pt idx="0">
                  <c:v>0</c:v>
                </c:pt>
                <c:pt idx="1">
                  <c:v>1.0000000000000068E-4</c:v>
                </c:pt>
                <c:pt idx="2">
                  <c:v>1.0000000000000068E-4</c:v>
                </c:pt>
                <c:pt idx="3">
                  <c:v>1.0000000000000068E-4</c:v>
                </c:pt>
                <c:pt idx="4">
                  <c:v>2.0000000000000052E-4</c:v>
                </c:pt>
                <c:pt idx="5">
                  <c:v>4.0000000000000034E-4</c:v>
                </c:pt>
                <c:pt idx="6">
                  <c:v>4.0000000000000034E-4</c:v>
                </c:pt>
                <c:pt idx="7">
                  <c:v>5.0000000000000034E-4</c:v>
                </c:pt>
                <c:pt idx="8">
                  <c:v>6.0000000000000374E-4</c:v>
                </c:pt>
                <c:pt idx="9">
                  <c:v>6.0000000000000374E-4</c:v>
                </c:pt>
                <c:pt idx="10">
                  <c:v>8.0000000000000264E-4</c:v>
                </c:pt>
                <c:pt idx="11">
                  <c:v>1.0000000000000041E-3</c:v>
                </c:pt>
                <c:pt idx="12">
                  <c:v>1.0000000000000041E-3</c:v>
                </c:pt>
                <c:pt idx="13">
                  <c:v>1.2999999999999978E-3</c:v>
                </c:pt>
                <c:pt idx="14">
                  <c:v>1.2999999999999978E-3</c:v>
                </c:pt>
                <c:pt idx="15">
                  <c:v>1.6000000000000101E-3</c:v>
                </c:pt>
                <c:pt idx="16">
                  <c:v>1.7000000000000073E-3</c:v>
                </c:pt>
                <c:pt idx="17">
                  <c:v>1.7000000000000073E-3</c:v>
                </c:pt>
                <c:pt idx="18">
                  <c:v>1.7000000000000073E-3</c:v>
                </c:pt>
                <c:pt idx="19">
                  <c:v>1.8000000000000101E-3</c:v>
                </c:pt>
                <c:pt idx="20">
                  <c:v>1.8000000000000101E-3</c:v>
                </c:pt>
                <c:pt idx="21">
                  <c:v>1.9000000000000128E-3</c:v>
                </c:pt>
                <c:pt idx="22">
                  <c:v>2.0000000000000052E-3</c:v>
                </c:pt>
                <c:pt idx="23">
                  <c:v>2.0000000000000052E-3</c:v>
                </c:pt>
                <c:pt idx="24">
                  <c:v>2.3000000000000052E-3</c:v>
                </c:pt>
                <c:pt idx="25">
                  <c:v>2.3999999999999998E-3</c:v>
                </c:pt>
                <c:pt idx="26">
                  <c:v>2.5999999999999999E-3</c:v>
                </c:pt>
                <c:pt idx="27">
                  <c:v>2.7000000000000179E-3</c:v>
                </c:pt>
                <c:pt idx="28">
                  <c:v>2.7000000000000179E-3</c:v>
                </c:pt>
                <c:pt idx="29">
                  <c:v>2.7000000000000179E-3</c:v>
                </c:pt>
                <c:pt idx="30">
                  <c:v>2.8999999999999998E-3</c:v>
                </c:pt>
                <c:pt idx="31">
                  <c:v>3.0000000000000092E-3</c:v>
                </c:pt>
                <c:pt idx="32">
                  <c:v>3.0000000000000092E-3</c:v>
                </c:pt>
                <c:pt idx="33">
                  <c:v>3.1000000000000181E-3</c:v>
                </c:pt>
                <c:pt idx="34">
                  <c:v>3.3000000000000052E-3</c:v>
                </c:pt>
                <c:pt idx="35">
                  <c:v>3.4000000000000154E-3</c:v>
                </c:pt>
                <c:pt idx="36">
                  <c:v>3.4000000000000154E-3</c:v>
                </c:pt>
                <c:pt idx="37">
                  <c:v>3.4000000000000154E-3</c:v>
                </c:pt>
                <c:pt idx="38">
                  <c:v>3.6000000000000199E-3</c:v>
                </c:pt>
                <c:pt idx="39">
                  <c:v>3.6000000000000199E-3</c:v>
                </c:pt>
                <c:pt idx="40">
                  <c:v>3.6000000000000199E-3</c:v>
                </c:pt>
                <c:pt idx="41">
                  <c:v>3.7000000000000249E-3</c:v>
                </c:pt>
                <c:pt idx="42">
                  <c:v>3.9000000000000159E-3</c:v>
                </c:pt>
                <c:pt idx="43">
                  <c:v>4.0000000000000114E-3</c:v>
                </c:pt>
                <c:pt idx="44">
                  <c:v>4.0000000000000114E-3</c:v>
                </c:pt>
                <c:pt idx="45">
                  <c:v>4.0000000000000114E-3</c:v>
                </c:pt>
                <c:pt idx="46">
                  <c:v>4.0000000000000114E-3</c:v>
                </c:pt>
                <c:pt idx="47">
                  <c:v>4.1000000000000003E-3</c:v>
                </c:pt>
                <c:pt idx="48">
                  <c:v>4.1000000000000003E-3</c:v>
                </c:pt>
                <c:pt idx="49">
                  <c:v>4.1000000000000003E-3</c:v>
                </c:pt>
                <c:pt idx="50">
                  <c:v>4.1999999999999997E-3</c:v>
                </c:pt>
                <c:pt idx="51">
                  <c:v>4.1999999999999997E-3</c:v>
                </c:pt>
                <c:pt idx="52">
                  <c:v>4.5000000000000014E-3</c:v>
                </c:pt>
                <c:pt idx="53">
                  <c:v>4.6000000000000034E-3</c:v>
                </c:pt>
                <c:pt idx="54">
                  <c:v>4.7000000000000123E-3</c:v>
                </c:pt>
                <c:pt idx="55">
                  <c:v>4.8000000000000004E-3</c:v>
                </c:pt>
                <c:pt idx="56">
                  <c:v>5.0000000000000114E-3</c:v>
                </c:pt>
                <c:pt idx="57">
                  <c:v>5.1000000000000004E-3</c:v>
                </c:pt>
                <c:pt idx="58">
                  <c:v>5.3000000000000104E-3</c:v>
                </c:pt>
                <c:pt idx="59">
                  <c:v>5.3000000000000104E-3</c:v>
                </c:pt>
                <c:pt idx="60">
                  <c:v>5.4000000000000124E-3</c:v>
                </c:pt>
                <c:pt idx="61">
                  <c:v>5.6000000000000034E-3</c:v>
                </c:pt>
                <c:pt idx="62">
                  <c:v>5.7000000000000123E-3</c:v>
                </c:pt>
                <c:pt idx="63">
                  <c:v>5.8000000000000013E-3</c:v>
                </c:pt>
                <c:pt idx="64">
                  <c:v>5.8000000000000013E-3</c:v>
                </c:pt>
                <c:pt idx="65">
                  <c:v>5.8000000000000013E-3</c:v>
                </c:pt>
                <c:pt idx="66">
                  <c:v>6.0000000000000114E-3</c:v>
                </c:pt>
                <c:pt idx="67">
                  <c:v>6.200000000000031E-3</c:v>
                </c:pt>
                <c:pt idx="68">
                  <c:v>6.4000000000000393E-3</c:v>
                </c:pt>
                <c:pt idx="69">
                  <c:v>6.5000000000000301E-3</c:v>
                </c:pt>
                <c:pt idx="70">
                  <c:v>6.6000000000000034E-3</c:v>
                </c:pt>
                <c:pt idx="71">
                  <c:v>6.7000000000000341E-3</c:v>
                </c:pt>
                <c:pt idx="72">
                  <c:v>7.0000000000000114E-3</c:v>
                </c:pt>
                <c:pt idx="73">
                  <c:v>7.0000000000000114E-3</c:v>
                </c:pt>
                <c:pt idx="74">
                  <c:v>7.0000000000000114E-3</c:v>
                </c:pt>
                <c:pt idx="75">
                  <c:v>7.0000000000000114E-3</c:v>
                </c:pt>
                <c:pt idx="76">
                  <c:v>7.1000000000000004E-3</c:v>
                </c:pt>
                <c:pt idx="77">
                  <c:v>7.3000000000000113E-3</c:v>
                </c:pt>
                <c:pt idx="78">
                  <c:v>7.4000000000000446E-3</c:v>
                </c:pt>
                <c:pt idx="79">
                  <c:v>7.4000000000000446E-3</c:v>
                </c:pt>
                <c:pt idx="80">
                  <c:v>7.5000000000000353E-3</c:v>
                </c:pt>
                <c:pt idx="81">
                  <c:v>7.7000000000000393E-3</c:v>
                </c:pt>
                <c:pt idx="82">
                  <c:v>7.9000000000000493E-3</c:v>
                </c:pt>
                <c:pt idx="83">
                  <c:v>8.1000000000000048E-3</c:v>
                </c:pt>
                <c:pt idx="84">
                  <c:v>8.3000000000000226E-3</c:v>
                </c:pt>
                <c:pt idx="85">
                  <c:v>8.4000000000000047E-3</c:v>
                </c:pt>
                <c:pt idx="86">
                  <c:v>8.5000000000000006E-3</c:v>
                </c:pt>
                <c:pt idx="87">
                  <c:v>8.6000000000000208E-3</c:v>
                </c:pt>
                <c:pt idx="88">
                  <c:v>8.6000000000000208E-3</c:v>
                </c:pt>
                <c:pt idx="89">
                  <c:v>8.7000000000000046E-3</c:v>
                </c:pt>
                <c:pt idx="90">
                  <c:v>8.7000000000000046E-3</c:v>
                </c:pt>
                <c:pt idx="91">
                  <c:v>8.7000000000000046E-3</c:v>
                </c:pt>
                <c:pt idx="92">
                  <c:v>8.8000000000000248E-3</c:v>
                </c:pt>
                <c:pt idx="93">
                  <c:v>8.9000000000000207E-3</c:v>
                </c:pt>
                <c:pt idx="94">
                  <c:v>9.0000000000000028E-3</c:v>
                </c:pt>
                <c:pt idx="95">
                  <c:v>9.0000000000000028E-3</c:v>
                </c:pt>
                <c:pt idx="96">
                  <c:v>9.1000000000000004E-3</c:v>
                </c:pt>
                <c:pt idx="97">
                  <c:v>9.3000000000000548E-3</c:v>
                </c:pt>
                <c:pt idx="98">
                  <c:v>9.3000000000000548E-3</c:v>
                </c:pt>
                <c:pt idx="99">
                  <c:v>9.3000000000000548E-3</c:v>
                </c:pt>
                <c:pt idx="100">
                  <c:v>9.5000000000000067E-3</c:v>
                </c:pt>
                <c:pt idx="101">
                  <c:v>9.6000000000000026E-3</c:v>
                </c:pt>
                <c:pt idx="102">
                  <c:v>9.8000000000000621E-3</c:v>
                </c:pt>
                <c:pt idx="103">
                  <c:v>9.9000000000000268E-3</c:v>
                </c:pt>
                <c:pt idx="104">
                  <c:v>9.9000000000000268E-3</c:v>
                </c:pt>
                <c:pt idx="105">
                  <c:v>1.0000000000000005E-2</c:v>
                </c:pt>
                <c:pt idx="106">
                  <c:v>1.0200000000000001E-2</c:v>
                </c:pt>
                <c:pt idx="107">
                  <c:v>1.0200000000000001E-2</c:v>
                </c:pt>
                <c:pt idx="108">
                  <c:v>1.0300000000000005E-2</c:v>
                </c:pt>
                <c:pt idx="109">
                  <c:v>1.0300000000000005E-2</c:v>
                </c:pt>
                <c:pt idx="110">
                  <c:v>1.0400000000000001E-2</c:v>
                </c:pt>
                <c:pt idx="111">
                  <c:v>1.0400000000000001E-2</c:v>
                </c:pt>
                <c:pt idx="112">
                  <c:v>1.0400000000000001E-2</c:v>
                </c:pt>
                <c:pt idx="113">
                  <c:v>1.0600000000000021E-2</c:v>
                </c:pt>
                <c:pt idx="114">
                  <c:v>1.0699999999999998E-2</c:v>
                </c:pt>
                <c:pt idx="115">
                  <c:v>1.0999999999999998E-2</c:v>
                </c:pt>
                <c:pt idx="116">
                  <c:v>1.1100000000000066E-2</c:v>
                </c:pt>
                <c:pt idx="117">
                  <c:v>1.1299999999999998E-2</c:v>
                </c:pt>
                <c:pt idx="118">
                  <c:v>1.1299999999999998E-2</c:v>
                </c:pt>
                <c:pt idx="119">
                  <c:v>1.1500000000000078E-2</c:v>
                </c:pt>
                <c:pt idx="120">
                  <c:v>1.1500000000000078E-2</c:v>
                </c:pt>
                <c:pt idx="121">
                  <c:v>1.1599999999999996E-2</c:v>
                </c:pt>
                <c:pt idx="122">
                  <c:v>1.1599999999999996E-2</c:v>
                </c:pt>
                <c:pt idx="123">
                  <c:v>1.1599999999999996E-2</c:v>
                </c:pt>
                <c:pt idx="124">
                  <c:v>1.1599999999999996E-2</c:v>
                </c:pt>
                <c:pt idx="125">
                  <c:v>1.1900000000000091E-2</c:v>
                </c:pt>
                <c:pt idx="126">
                  <c:v>1.1900000000000091E-2</c:v>
                </c:pt>
                <c:pt idx="127">
                  <c:v>1.1900000000000091E-2</c:v>
                </c:pt>
                <c:pt idx="128">
                  <c:v>1.2100000000000001E-2</c:v>
                </c:pt>
                <c:pt idx="129">
                  <c:v>1.2100000000000001E-2</c:v>
                </c:pt>
                <c:pt idx="130">
                  <c:v>1.2100000000000001E-2</c:v>
                </c:pt>
                <c:pt idx="131">
                  <c:v>1.2200000000000001E-2</c:v>
                </c:pt>
                <c:pt idx="132">
                  <c:v>1.2300000000000005E-2</c:v>
                </c:pt>
                <c:pt idx="133">
                  <c:v>1.2300000000000005E-2</c:v>
                </c:pt>
                <c:pt idx="134">
                  <c:v>1.2400000000000001E-2</c:v>
                </c:pt>
                <c:pt idx="135">
                  <c:v>1.2500000000000001E-2</c:v>
                </c:pt>
                <c:pt idx="136">
                  <c:v>1.2500000000000001E-2</c:v>
                </c:pt>
                <c:pt idx="137">
                  <c:v>1.2500000000000001E-2</c:v>
                </c:pt>
                <c:pt idx="138">
                  <c:v>1.2500000000000001E-2</c:v>
                </c:pt>
                <c:pt idx="139">
                  <c:v>1.2500000000000001E-2</c:v>
                </c:pt>
                <c:pt idx="140">
                  <c:v>1.2500000000000001E-2</c:v>
                </c:pt>
                <c:pt idx="141">
                  <c:v>1.2500000000000001E-2</c:v>
                </c:pt>
                <c:pt idx="142">
                  <c:v>1.2600000000000005E-2</c:v>
                </c:pt>
                <c:pt idx="143">
                  <c:v>1.2699999999999998E-2</c:v>
                </c:pt>
                <c:pt idx="144">
                  <c:v>1.2699999999999998E-2</c:v>
                </c:pt>
                <c:pt idx="145">
                  <c:v>1.2800000000000021E-2</c:v>
                </c:pt>
                <c:pt idx="146">
                  <c:v>1.2900000000000003E-2</c:v>
                </c:pt>
                <c:pt idx="147">
                  <c:v>1.2900000000000003E-2</c:v>
                </c:pt>
                <c:pt idx="148">
                  <c:v>1.3100000000000021E-2</c:v>
                </c:pt>
                <c:pt idx="149">
                  <c:v>1.3100000000000021E-2</c:v>
                </c:pt>
                <c:pt idx="150">
                  <c:v>1.3100000000000021E-2</c:v>
                </c:pt>
                <c:pt idx="151">
                  <c:v>1.3200000000000066E-2</c:v>
                </c:pt>
                <c:pt idx="152">
                  <c:v>1.3299999999999998E-2</c:v>
                </c:pt>
                <c:pt idx="153">
                  <c:v>1.3299999999999998E-2</c:v>
                </c:pt>
                <c:pt idx="154">
                  <c:v>1.3400000000000068E-2</c:v>
                </c:pt>
                <c:pt idx="155">
                  <c:v>1.3400000000000068E-2</c:v>
                </c:pt>
                <c:pt idx="156">
                  <c:v>1.3400000000000068E-2</c:v>
                </c:pt>
                <c:pt idx="157">
                  <c:v>1.3500000000000071E-2</c:v>
                </c:pt>
                <c:pt idx="158">
                  <c:v>1.3500000000000071E-2</c:v>
                </c:pt>
                <c:pt idx="159">
                  <c:v>1.370000000000008E-2</c:v>
                </c:pt>
                <c:pt idx="160">
                  <c:v>1.3800000000000087E-2</c:v>
                </c:pt>
                <c:pt idx="161">
                  <c:v>1.3899999999999999E-2</c:v>
                </c:pt>
                <c:pt idx="162">
                  <c:v>1.4E-2</c:v>
                </c:pt>
                <c:pt idx="163">
                  <c:v>1.4E-2</c:v>
                </c:pt>
                <c:pt idx="164">
                  <c:v>1.4100000000000001E-2</c:v>
                </c:pt>
                <c:pt idx="165">
                  <c:v>1.4200000000000001E-2</c:v>
                </c:pt>
                <c:pt idx="166">
                  <c:v>1.4500000000000001E-2</c:v>
                </c:pt>
                <c:pt idx="167">
                  <c:v>1.4700000000000001E-2</c:v>
                </c:pt>
                <c:pt idx="168">
                  <c:v>1.4700000000000001E-2</c:v>
                </c:pt>
                <c:pt idx="169">
                  <c:v>1.4800000000000001E-2</c:v>
                </c:pt>
                <c:pt idx="170">
                  <c:v>1.4800000000000001E-2</c:v>
                </c:pt>
                <c:pt idx="171">
                  <c:v>1.4800000000000001E-2</c:v>
                </c:pt>
                <c:pt idx="172">
                  <c:v>1.4800000000000001E-2</c:v>
                </c:pt>
                <c:pt idx="173">
                  <c:v>1.4900000000000005E-2</c:v>
                </c:pt>
                <c:pt idx="174">
                  <c:v>1.5100000000000021E-2</c:v>
                </c:pt>
                <c:pt idx="175">
                  <c:v>1.5200000000000003E-2</c:v>
                </c:pt>
                <c:pt idx="176">
                  <c:v>1.5200000000000003E-2</c:v>
                </c:pt>
                <c:pt idx="177">
                  <c:v>1.5200000000000003E-2</c:v>
                </c:pt>
                <c:pt idx="178">
                  <c:v>1.5500000000000066E-2</c:v>
                </c:pt>
                <c:pt idx="179">
                  <c:v>1.5699999999999999E-2</c:v>
                </c:pt>
                <c:pt idx="180">
                  <c:v>1.5800000000000043E-2</c:v>
                </c:pt>
                <c:pt idx="181">
                  <c:v>1.5800000000000043E-2</c:v>
                </c:pt>
                <c:pt idx="182">
                  <c:v>1.5900000000000001E-2</c:v>
                </c:pt>
                <c:pt idx="183">
                  <c:v>1.6100000000000041E-2</c:v>
                </c:pt>
                <c:pt idx="184">
                  <c:v>1.6199999999999999E-2</c:v>
                </c:pt>
                <c:pt idx="185">
                  <c:v>1.6199999999999999E-2</c:v>
                </c:pt>
                <c:pt idx="186">
                  <c:v>1.6299999999999999E-2</c:v>
                </c:pt>
                <c:pt idx="187">
                  <c:v>1.6500000000000094E-2</c:v>
                </c:pt>
                <c:pt idx="188">
                  <c:v>1.6500000000000094E-2</c:v>
                </c:pt>
                <c:pt idx="189">
                  <c:v>1.6600000000000101E-2</c:v>
                </c:pt>
                <c:pt idx="190">
                  <c:v>1.6799999999999999E-2</c:v>
                </c:pt>
                <c:pt idx="191">
                  <c:v>1.6799999999999999E-2</c:v>
                </c:pt>
                <c:pt idx="192">
                  <c:v>1.6799999999999999E-2</c:v>
                </c:pt>
                <c:pt idx="193">
                  <c:v>1.6799999999999999E-2</c:v>
                </c:pt>
                <c:pt idx="194">
                  <c:v>1.6799999999999999E-2</c:v>
                </c:pt>
                <c:pt idx="195">
                  <c:v>1.6799999999999999E-2</c:v>
                </c:pt>
                <c:pt idx="196">
                  <c:v>1.6799999999999999E-2</c:v>
                </c:pt>
                <c:pt idx="197">
                  <c:v>1.6799999999999999E-2</c:v>
                </c:pt>
                <c:pt idx="198">
                  <c:v>1.6799999999999999E-2</c:v>
                </c:pt>
                <c:pt idx="199">
                  <c:v>1.6899999999999998E-2</c:v>
                </c:pt>
                <c:pt idx="200">
                  <c:v>1.6899999999999998E-2</c:v>
                </c:pt>
                <c:pt idx="201">
                  <c:v>1.7000000000000001E-2</c:v>
                </c:pt>
                <c:pt idx="202">
                  <c:v>1.72E-2</c:v>
                </c:pt>
                <c:pt idx="203">
                  <c:v>1.7299999999999996E-2</c:v>
                </c:pt>
                <c:pt idx="204">
                  <c:v>1.7299999999999996E-2</c:v>
                </c:pt>
                <c:pt idx="205">
                  <c:v>1.7399999999999999E-2</c:v>
                </c:pt>
                <c:pt idx="206">
                  <c:v>1.7500000000000005E-2</c:v>
                </c:pt>
                <c:pt idx="207">
                  <c:v>1.7800000000000003E-2</c:v>
                </c:pt>
                <c:pt idx="208">
                  <c:v>1.7800000000000003E-2</c:v>
                </c:pt>
                <c:pt idx="209">
                  <c:v>1.7999999999999999E-2</c:v>
                </c:pt>
                <c:pt idx="210">
                  <c:v>1.7999999999999999E-2</c:v>
                </c:pt>
                <c:pt idx="211">
                  <c:v>1.7999999999999999E-2</c:v>
                </c:pt>
                <c:pt idx="212">
                  <c:v>1.7999999999999999E-2</c:v>
                </c:pt>
                <c:pt idx="213">
                  <c:v>1.8200000000000063E-2</c:v>
                </c:pt>
                <c:pt idx="214">
                  <c:v>1.8200000000000063E-2</c:v>
                </c:pt>
                <c:pt idx="215">
                  <c:v>1.8200000000000063E-2</c:v>
                </c:pt>
                <c:pt idx="216">
                  <c:v>1.8200000000000063E-2</c:v>
                </c:pt>
                <c:pt idx="217">
                  <c:v>1.8400000000000041E-2</c:v>
                </c:pt>
                <c:pt idx="218">
                  <c:v>1.8499999999999999E-2</c:v>
                </c:pt>
                <c:pt idx="219">
                  <c:v>1.8499999999999999E-2</c:v>
                </c:pt>
                <c:pt idx="220">
                  <c:v>1.8499999999999999E-2</c:v>
                </c:pt>
                <c:pt idx="221">
                  <c:v>1.8599999999999998E-2</c:v>
                </c:pt>
                <c:pt idx="222">
                  <c:v>1.8599999999999998E-2</c:v>
                </c:pt>
                <c:pt idx="223">
                  <c:v>1.8700000000000098E-2</c:v>
                </c:pt>
                <c:pt idx="224">
                  <c:v>1.8800000000000094E-2</c:v>
                </c:pt>
                <c:pt idx="225">
                  <c:v>1.8900000000000097E-2</c:v>
                </c:pt>
                <c:pt idx="226">
                  <c:v>1.9099999999999999E-2</c:v>
                </c:pt>
                <c:pt idx="227">
                  <c:v>1.9199999999999998E-2</c:v>
                </c:pt>
                <c:pt idx="228">
                  <c:v>1.9199999999999998E-2</c:v>
                </c:pt>
                <c:pt idx="229">
                  <c:v>1.9199999999999998E-2</c:v>
                </c:pt>
                <c:pt idx="230">
                  <c:v>1.9300000000000109E-2</c:v>
                </c:pt>
                <c:pt idx="231">
                  <c:v>1.9500000000000114E-2</c:v>
                </c:pt>
                <c:pt idx="232">
                  <c:v>1.9599999999999999E-2</c:v>
                </c:pt>
                <c:pt idx="233">
                  <c:v>1.9599999999999999E-2</c:v>
                </c:pt>
                <c:pt idx="234">
                  <c:v>1.9900000000000129E-2</c:v>
                </c:pt>
                <c:pt idx="235">
                  <c:v>1.9900000000000129E-2</c:v>
                </c:pt>
                <c:pt idx="236">
                  <c:v>2.01E-2</c:v>
                </c:pt>
                <c:pt idx="237">
                  <c:v>2.0299999999999999E-2</c:v>
                </c:pt>
                <c:pt idx="238">
                  <c:v>2.0299999999999999E-2</c:v>
                </c:pt>
                <c:pt idx="239">
                  <c:v>2.0600000000000011E-2</c:v>
                </c:pt>
                <c:pt idx="240">
                  <c:v>2.07E-2</c:v>
                </c:pt>
                <c:pt idx="241">
                  <c:v>2.07E-2</c:v>
                </c:pt>
                <c:pt idx="242">
                  <c:v>2.0799999999999999E-2</c:v>
                </c:pt>
                <c:pt idx="243">
                  <c:v>2.0900000000000002E-2</c:v>
                </c:pt>
                <c:pt idx="244">
                  <c:v>2.1000000000000012E-2</c:v>
                </c:pt>
                <c:pt idx="245">
                  <c:v>2.1100000000000001E-2</c:v>
                </c:pt>
                <c:pt idx="246">
                  <c:v>2.1100000000000001E-2</c:v>
                </c:pt>
                <c:pt idx="247">
                  <c:v>2.1100000000000001E-2</c:v>
                </c:pt>
                <c:pt idx="248">
                  <c:v>2.1100000000000001E-2</c:v>
                </c:pt>
                <c:pt idx="249">
                  <c:v>2.1300000000000006E-2</c:v>
                </c:pt>
                <c:pt idx="250">
                  <c:v>2.1399999999999999E-2</c:v>
                </c:pt>
                <c:pt idx="251">
                  <c:v>2.1600000000000012E-2</c:v>
                </c:pt>
                <c:pt idx="252">
                  <c:v>2.1700000000000001E-2</c:v>
                </c:pt>
                <c:pt idx="253">
                  <c:v>2.1700000000000001E-2</c:v>
                </c:pt>
                <c:pt idx="254">
                  <c:v>2.1800000000000052E-2</c:v>
                </c:pt>
                <c:pt idx="255">
                  <c:v>2.1900000000000006E-2</c:v>
                </c:pt>
                <c:pt idx="256">
                  <c:v>2.1999999999999999E-2</c:v>
                </c:pt>
                <c:pt idx="257">
                  <c:v>2.2100000000000002E-2</c:v>
                </c:pt>
                <c:pt idx="258">
                  <c:v>2.2200000000000056E-2</c:v>
                </c:pt>
                <c:pt idx="259">
                  <c:v>2.2400000000000052E-2</c:v>
                </c:pt>
                <c:pt idx="260">
                  <c:v>2.2600000000000012E-2</c:v>
                </c:pt>
                <c:pt idx="261">
                  <c:v>2.2700000000000001E-2</c:v>
                </c:pt>
                <c:pt idx="262">
                  <c:v>2.2700000000000001E-2</c:v>
                </c:pt>
                <c:pt idx="263">
                  <c:v>2.2900000000000011E-2</c:v>
                </c:pt>
                <c:pt idx="264">
                  <c:v>2.3E-2</c:v>
                </c:pt>
                <c:pt idx="265">
                  <c:v>2.3099999999999999E-2</c:v>
                </c:pt>
                <c:pt idx="266">
                  <c:v>2.3199999999999988E-2</c:v>
                </c:pt>
                <c:pt idx="267">
                  <c:v>2.3199999999999988E-2</c:v>
                </c:pt>
                <c:pt idx="268">
                  <c:v>2.3299999999999998E-2</c:v>
                </c:pt>
                <c:pt idx="269">
                  <c:v>2.3400000000000001E-2</c:v>
                </c:pt>
                <c:pt idx="270">
                  <c:v>2.3599999999999993E-2</c:v>
                </c:pt>
                <c:pt idx="271">
                  <c:v>2.3599999999999993E-2</c:v>
                </c:pt>
                <c:pt idx="272">
                  <c:v>2.3900000000000001E-2</c:v>
                </c:pt>
                <c:pt idx="273">
                  <c:v>2.4E-2</c:v>
                </c:pt>
                <c:pt idx="274">
                  <c:v>2.4E-2</c:v>
                </c:pt>
                <c:pt idx="275">
                  <c:v>2.4E-2</c:v>
                </c:pt>
                <c:pt idx="276">
                  <c:v>2.41E-2</c:v>
                </c:pt>
                <c:pt idx="277">
                  <c:v>2.4199999999999989E-2</c:v>
                </c:pt>
                <c:pt idx="278">
                  <c:v>2.4199999999999989E-2</c:v>
                </c:pt>
                <c:pt idx="279">
                  <c:v>2.4400000000000002E-2</c:v>
                </c:pt>
                <c:pt idx="280">
                  <c:v>2.4500000000000001E-2</c:v>
                </c:pt>
                <c:pt idx="281">
                  <c:v>2.4600000000000011E-2</c:v>
                </c:pt>
                <c:pt idx="282">
                  <c:v>2.4600000000000011E-2</c:v>
                </c:pt>
                <c:pt idx="283">
                  <c:v>2.4600000000000011E-2</c:v>
                </c:pt>
                <c:pt idx="284">
                  <c:v>2.47E-2</c:v>
                </c:pt>
                <c:pt idx="285">
                  <c:v>2.4900000000000002E-2</c:v>
                </c:pt>
                <c:pt idx="286">
                  <c:v>2.5000000000000001E-2</c:v>
                </c:pt>
                <c:pt idx="287">
                  <c:v>2.5200000000000011E-2</c:v>
                </c:pt>
                <c:pt idx="288">
                  <c:v>2.5200000000000011E-2</c:v>
                </c:pt>
                <c:pt idx="289">
                  <c:v>2.5500000000000002E-2</c:v>
                </c:pt>
                <c:pt idx="290">
                  <c:v>2.5500000000000002E-2</c:v>
                </c:pt>
                <c:pt idx="291">
                  <c:v>2.5500000000000002E-2</c:v>
                </c:pt>
                <c:pt idx="292">
                  <c:v>2.5500000000000002E-2</c:v>
                </c:pt>
                <c:pt idx="293">
                  <c:v>2.5800000000000052E-2</c:v>
                </c:pt>
                <c:pt idx="294">
                  <c:v>2.5800000000000052E-2</c:v>
                </c:pt>
                <c:pt idx="295">
                  <c:v>2.5800000000000052E-2</c:v>
                </c:pt>
                <c:pt idx="296">
                  <c:v>2.5900000000000006E-2</c:v>
                </c:pt>
                <c:pt idx="297">
                  <c:v>2.5900000000000006E-2</c:v>
                </c:pt>
                <c:pt idx="298">
                  <c:v>2.5999999999999999E-2</c:v>
                </c:pt>
                <c:pt idx="299">
                  <c:v>2.5999999999999999E-2</c:v>
                </c:pt>
                <c:pt idx="300">
                  <c:v>2.6100000000000002E-2</c:v>
                </c:pt>
                <c:pt idx="301">
                  <c:v>2.6100000000000002E-2</c:v>
                </c:pt>
                <c:pt idx="302">
                  <c:v>2.6200000000000011E-2</c:v>
                </c:pt>
                <c:pt idx="303">
                  <c:v>2.63E-2</c:v>
                </c:pt>
                <c:pt idx="304">
                  <c:v>2.6400000000000052E-2</c:v>
                </c:pt>
                <c:pt idx="305">
                  <c:v>2.6599999999999999E-2</c:v>
                </c:pt>
                <c:pt idx="306">
                  <c:v>2.6700000000000002E-2</c:v>
                </c:pt>
                <c:pt idx="307">
                  <c:v>2.6700000000000002E-2</c:v>
                </c:pt>
                <c:pt idx="308">
                  <c:v>2.6800000000000056E-2</c:v>
                </c:pt>
                <c:pt idx="309">
                  <c:v>2.6900000000000011E-2</c:v>
                </c:pt>
                <c:pt idx="310">
                  <c:v>2.7100000000000006E-2</c:v>
                </c:pt>
                <c:pt idx="311">
                  <c:v>2.7200000000000012E-2</c:v>
                </c:pt>
                <c:pt idx="312">
                  <c:v>2.7300000000000001E-2</c:v>
                </c:pt>
                <c:pt idx="313">
                  <c:v>2.740000000000016E-2</c:v>
                </c:pt>
                <c:pt idx="314">
                  <c:v>2.740000000000016E-2</c:v>
                </c:pt>
                <c:pt idx="315">
                  <c:v>2.7500000000000011E-2</c:v>
                </c:pt>
                <c:pt idx="316">
                  <c:v>2.7500000000000011E-2</c:v>
                </c:pt>
                <c:pt idx="317">
                  <c:v>2.7500000000000011E-2</c:v>
                </c:pt>
                <c:pt idx="318">
                  <c:v>2.7500000000000011E-2</c:v>
                </c:pt>
                <c:pt idx="319">
                  <c:v>2.7500000000000011E-2</c:v>
                </c:pt>
                <c:pt idx="320">
                  <c:v>2.7700000000000002E-2</c:v>
                </c:pt>
                <c:pt idx="321">
                  <c:v>2.7700000000000002E-2</c:v>
                </c:pt>
                <c:pt idx="322">
                  <c:v>2.7700000000000002E-2</c:v>
                </c:pt>
                <c:pt idx="323">
                  <c:v>2.7700000000000002E-2</c:v>
                </c:pt>
                <c:pt idx="324">
                  <c:v>2.7800000000000165E-2</c:v>
                </c:pt>
                <c:pt idx="325">
                  <c:v>2.7900000000000012E-2</c:v>
                </c:pt>
                <c:pt idx="326">
                  <c:v>2.8000000000000001E-2</c:v>
                </c:pt>
                <c:pt idx="327">
                  <c:v>2.81E-2</c:v>
                </c:pt>
                <c:pt idx="328">
                  <c:v>2.8199999999999989E-2</c:v>
                </c:pt>
                <c:pt idx="329">
                  <c:v>2.8199999999999989E-2</c:v>
                </c:pt>
                <c:pt idx="330">
                  <c:v>2.8400000000000002E-2</c:v>
                </c:pt>
                <c:pt idx="331">
                  <c:v>2.8400000000000002E-2</c:v>
                </c:pt>
                <c:pt idx="332">
                  <c:v>2.8400000000000002E-2</c:v>
                </c:pt>
                <c:pt idx="333">
                  <c:v>2.86E-2</c:v>
                </c:pt>
                <c:pt idx="334">
                  <c:v>2.87E-2</c:v>
                </c:pt>
                <c:pt idx="335">
                  <c:v>2.87E-2</c:v>
                </c:pt>
                <c:pt idx="336">
                  <c:v>2.9000000000000001E-2</c:v>
                </c:pt>
                <c:pt idx="337">
                  <c:v>2.9100000000000001E-2</c:v>
                </c:pt>
                <c:pt idx="338">
                  <c:v>2.9100000000000001E-2</c:v>
                </c:pt>
                <c:pt idx="339">
                  <c:v>2.9500000000000002E-2</c:v>
                </c:pt>
                <c:pt idx="340">
                  <c:v>2.9600000000000001E-2</c:v>
                </c:pt>
                <c:pt idx="341">
                  <c:v>2.9700000000000001E-2</c:v>
                </c:pt>
                <c:pt idx="342">
                  <c:v>2.9800000000000011E-2</c:v>
                </c:pt>
                <c:pt idx="343">
                  <c:v>2.9800000000000011E-2</c:v>
                </c:pt>
                <c:pt idx="344">
                  <c:v>2.9800000000000011E-2</c:v>
                </c:pt>
                <c:pt idx="345">
                  <c:v>2.9800000000000011E-2</c:v>
                </c:pt>
                <c:pt idx="346">
                  <c:v>2.9899999999999999E-2</c:v>
                </c:pt>
                <c:pt idx="347">
                  <c:v>3.0000000000000002E-2</c:v>
                </c:pt>
                <c:pt idx="348">
                  <c:v>3.0100000000000002E-2</c:v>
                </c:pt>
                <c:pt idx="349">
                  <c:v>3.0100000000000002E-2</c:v>
                </c:pt>
                <c:pt idx="350">
                  <c:v>3.0100000000000002E-2</c:v>
                </c:pt>
                <c:pt idx="351">
                  <c:v>3.0500000000000006E-2</c:v>
                </c:pt>
                <c:pt idx="352">
                  <c:v>3.0500000000000006E-2</c:v>
                </c:pt>
                <c:pt idx="353">
                  <c:v>3.0800000000000011E-2</c:v>
                </c:pt>
                <c:pt idx="354">
                  <c:v>3.09E-2</c:v>
                </c:pt>
                <c:pt idx="355">
                  <c:v>3.1100000000000006E-2</c:v>
                </c:pt>
                <c:pt idx="356">
                  <c:v>3.1199999999999999E-2</c:v>
                </c:pt>
                <c:pt idx="357">
                  <c:v>3.1199999999999999E-2</c:v>
                </c:pt>
                <c:pt idx="358">
                  <c:v>3.1300000000000001E-2</c:v>
                </c:pt>
                <c:pt idx="359">
                  <c:v>3.1399999999999997E-2</c:v>
                </c:pt>
                <c:pt idx="360">
                  <c:v>3.1399999999999997E-2</c:v>
                </c:pt>
                <c:pt idx="361">
                  <c:v>3.1399999999999997E-2</c:v>
                </c:pt>
                <c:pt idx="362">
                  <c:v>3.1399999999999997E-2</c:v>
                </c:pt>
                <c:pt idx="363">
                  <c:v>3.1399999999999997E-2</c:v>
                </c:pt>
                <c:pt idx="364">
                  <c:v>3.1399999999999997E-2</c:v>
                </c:pt>
                <c:pt idx="365">
                  <c:v>3.1399999999999997E-2</c:v>
                </c:pt>
                <c:pt idx="366">
                  <c:v>3.1600000000000052E-2</c:v>
                </c:pt>
                <c:pt idx="367">
                  <c:v>3.1900000000000005E-2</c:v>
                </c:pt>
                <c:pt idx="368">
                  <c:v>3.2000000000000042E-2</c:v>
                </c:pt>
                <c:pt idx="369">
                  <c:v>3.210000000000001E-2</c:v>
                </c:pt>
                <c:pt idx="370">
                  <c:v>3.2199999999999999E-2</c:v>
                </c:pt>
                <c:pt idx="371">
                  <c:v>3.2399999999999998E-2</c:v>
                </c:pt>
                <c:pt idx="372">
                  <c:v>3.2500000000000001E-2</c:v>
                </c:pt>
                <c:pt idx="373">
                  <c:v>3.2500000000000001E-2</c:v>
                </c:pt>
                <c:pt idx="374">
                  <c:v>3.2500000000000001E-2</c:v>
                </c:pt>
                <c:pt idx="375">
                  <c:v>3.2500000000000001E-2</c:v>
                </c:pt>
                <c:pt idx="376">
                  <c:v>3.2500000000000001E-2</c:v>
                </c:pt>
                <c:pt idx="377">
                  <c:v>3.2500000000000001E-2</c:v>
                </c:pt>
                <c:pt idx="378">
                  <c:v>3.2600000000000198E-2</c:v>
                </c:pt>
                <c:pt idx="379">
                  <c:v>3.2600000000000198E-2</c:v>
                </c:pt>
                <c:pt idx="380">
                  <c:v>3.2600000000000198E-2</c:v>
                </c:pt>
                <c:pt idx="381">
                  <c:v>3.2600000000000198E-2</c:v>
                </c:pt>
                <c:pt idx="382">
                  <c:v>3.2700000000000014E-2</c:v>
                </c:pt>
                <c:pt idx="383">
                  <c:v>3.2700000000000014E-2</c:v>
                </c:pt>
                <c:pt idx="384">
                  <c:v>3.2900000000000006E-2</c:v>
                </c:pt>
                <c:pt idx="385">
                  <c:v>3.2900000000000006E-2</c:v>
                </c:pt>
                <c:pt idx="386">
                  <c:v>3.2900000000000006E-2</c:v>
                </c:pt>
                <c:pt idx="387">
                  <c:v>3.3000000000000002E-2</c:v>
                </c:pt>
                <c:pt idx="388">
                  <c:v>3.3000000000000002E-2</c:v>
                </c:pt>
                <c:pt idx="389">
                  <c:v>3.3000000000000002E-2</c:v>
                </c:pt>
                <c:pt idx="390">
                  <c:v>3.3000000000000002E-2</c:v>
                </c:pt>
                <c:pt idx="391">
                  <c:v>3.3000000000000002E-2</c:v>
                </c:pt>
                <c:pt idx="392">
                  <c:v>3.3099999999999997E-2</c:v>
                </c:pt>
                <c:pt idx="393">
                  <c:v>3.3399999999999999E-2</c:v>
                </c:pt>
                <c:pt idx="394">
                  <c:v>3.3500000000000002E-2</c:v>
                </c:pt>
                <c:pt idx="395">
                  <c:v>3.3500000000000002E-2</c:v>
                </c:pt>
                <c:pt idx="396">
                  <c:v>3.3599999999999998E-2</c:v>
                </c:pt>
                <c:pt idx="397">
                  <c:v>3.3599999999999998E-2</c:v>
                </c:pt>
                <c:pt idx="398">
                  <c:v>3.3599999999999998E-2</c:v>
                </c:pt>
                <c:pt idx="399">
                  <c:v>3.3799999999999997E-2</c:v>
                </c:pt>
                <c:pt idx="400">
                  <c:v>3.3799999999999997E-2</c:v>
                </c:pt>
                <c:pt idx="401">
                  <c:v>3.3799999999999997E-2</c:v>
                </c:pt>
                <c:pt idx="402">
                  <c:v>3.3799999999999997E-2</c:v>
                </c:pt>
                <c:pt idx="403">
                  <c:v>3.3799999999999997E-2</c:v>
                </c:pt>
                <c:pt idx="404">
                  <c:v>3.39E-2</c:v>
                </c:pt>
                <c:pt idx="405">
                  <c:v>3.4099999999999998E-2</c:v>
                </c:pt>
                <c:pt idx="406">
                  <c:v>3.4099999999999998E-2</c:v>
                </c:pt>
                <c:pt idx="407">
                  <c:v>3.4099999999999998E-2</c:v>
                </c:pt>
                <c:pt idx="408">
                  <c:v>3.4099999999999998E-2</c:v>
                </c:pt>
                <c:pt idx="409">
                  <c:v>3.4099999999999998E-2</c:v>
                </c:pt>
                <c:pt idx="410">
                  <c:v>3.4099999999999998E-2</c:v>
                </c:pt>
                <c:pt idx="411">
                  <c:v>3.4099999999999998E-2</c:v>
                </c:pt>
                <c:pt idx="412">
                  <c:v>3.4099999999999998E-2</c:v>
                </c:pt>
                <c:pt idx="413">
                  <c:v>3.4099999999999998E-2</c:v>
                </c:pt>
                <c:pt idx="414">
                  <c:v>3.4099999999999998E-2</c:v>
                </c:pt>
                <c:pt idx="415">
                  <c:v>3.4099999999999998E-2</c:v>
                </c:pt>
                <c:pt idx="416">
                  <c:v>3.4099999999999998E-2</c:v>
                </c:pt>
                <c:pt idx="417">
                  <c:v>3.4200000000000001E-2</c:v>
                </c:pt>
                <c:pt idx="418">
                  <c:v>3.4300000000000004E-2</c:v>
                </c:pt>
                <c:pt idx="419">
                  <c:v>3.4500000000000003E-2</c:v>
                </c:pt>
                <c:pt idx="420">
                  <c:v>3.4599999999999999E-2</c:v>
                </c:pt>
                <c:pt idx="421">
                  <c:v>3.4599999999999999E-2</c:v>
                </c:pt>
                <c:pt idx="422">
                  <c:v>3.4799999999999998E-2</c:v>
                </c:pt>
                <c:pt idx="423">
                  <c:v>3.4799999999999998E-2</c:v>
                </c:pt>
                <c:pt idx="424">
                  <c:v>3.4799999999999998E-2</c:v>
                </c:pt>
                <c:pt idx="425">
                  <c:v>3.49E-2</c:v>
                </c:pt>
                <c:pt idx="426">
                  <c:v>3.49E-2</c:v>
                </c:pt>
                <c:pt idx="427">
                  <c:v>3.49E-2</c:v>
                </c:pt>
                <c:pt idx="428">
                  <c:v>3.5099999999999999E-2</c:v>
                </c:pt>
                <c:pt idx="429">
                  <c:v>3.5200000000000002E-2</c:v>
                </c:pt>
                <c:pt idx="430">
                  <c:v>3.5200000000000002E-2</c:v>
                </c:pt>
                <c:pt idx="431">
                  <c:v>3.5300000000000005E-2</c:v>
                </c:pt>
                <c:pt idx="432">
                  <c:v>3.5300000000000005E-2</c:v>
                </c:pt>
                <c:pt idx="433">
                  <c:v>3.5600000000000041E-2</c:v>
                </c:pt>
                <c:pt idx="434">
                  <c:v>3.5600000000000041E-2</c:v>
                </c:pt>
                <c:pt idx="435">
                  <c:v>3.5799999999999998E-2</c:v>
                </c:pt>
                <c:pt idx="436">
                  <c:v>3.5799999999999998E-2</c:v>
                </c:pt>
                <c:pt idx="437">
                  <c:v>3.61E-2</c:v>
                </c:pt>
                <c:pt idx="438">
                  <c:v>3.61E-2</c:v>
                </c:pt>
                <c:pt idx="439">
                  <c:v>3.6200000000000052E-2</c:v>
                </c:pt>
                <c:pt idx="440">
                  <c:v>3.6400000000000016E-2</c:v>
                </c:pt>
                <c:pt idx="441">
                  <c:v>3.6400000000000016E-2</c:v>
                </c:pt>
                <c:pt idx="442">
                  <c:v>3.6400000000000016E-2</c:v>
                </c:pt>
                <c:pt idx="443">
                  <c:v>3.6400000000000016E-2</c:v>
                </c:pt>
                <c:pt idx="444">
                  <c:v>3.6400000000000016E-2</c:v>
                </c:pt>
                <c:pt idx="445">
                  <c:v>3.6500000000000005E-2</c:v>
                </c:pt>
                <c:pt idx="446">
                  <c:v>3.670000000000001E-2</c:v>
                </c:pt>
                <c:pt idx="447">
                  <c:v>3.670000000000001E-2</c:v>
                </c:pt>
                <c:pt idx="448">
                  <c:v>3.670000000000001E-2</c:v>
                </c:pt>
                <c:pt idx="449">
                  <c:v>3.670000000000001E-2</c:v>
                </c:pt>
                <c:pt idx="450">
                  <c:v>3.670000000000001E-2</c:v>
                </c:pt>
                <c:pt idx="451">
                  <c:v>3.6799999999999999E-2</c:v>
                </c:pt>
                <c:pt idx="452">
                  <c:v>3.6799999999999999E-2</c:v>
                </c:pt>
                <c:pt idx="453">
                  <c:v>3.7200000000000052E-2</c:v>
                </c:pt>
                <c:pt idx="454">
                  <c:v>3.7500000000000006E-2</c:v>
                </c:pt>
                <c:pt idx="455">
                  <c:v>3.7500000000000006E-2</c:v>
                </c:pt>
                <c:pt idx="456">
                  <c:v>3.7600000000000203E-2</c:v>
                </c:pt>
                <c:pt idx="457">
                  <c:v>3.7600000000000203E-2</c:v>
                </c:pt>
                <c:pt idx="458">
                  <c:v>3.7600000000000203E-2</c:v>
                </c:pt>
                <c:pt idx="459">
                  <c:v>3.7600000000000203E-2</c:v>
                </c:pt>
                <c:pt idx="460">
                  <c:v>3.7600000000000203E-2</c:v>
                </c:pt>
                <c:pt idx="461">
                  <c:v>3.7800000000000208E-2</c:v>
                </c:pt>
                <c:pt idx="462">
                  <c:v>3.7800000000000208E-2</c:v>
                </c:pt>
                <c:pt idx="463">
                  <c:v>3.7999999999999999E-2</c:v>
                </c:pt>
                <c:pt idx="464">
                  <c:v>3.7999999999999999E-2</c:v>
                </c:pt>
                <c:pt idx="465">
                  <c:v>3.7999999999999999E-2</c:v>
                </c:pt>
                <c:pt idx="466">
                  <c:v>3.8100000000000002E-2</c:v>
                </c:pt>
                <c:pt idx="467">
                  <c:v>3.8100000000000002E-2</c:v>
                </c:pt>
                <c:pt idx="468">
                  <c:v>3.8300000000000001E-2</c:v>
                </c:pt>
                <c:pt idx="469">
                  <c:v>3.8399999999999997E-2</c:v>
                </c:pt>
                <c:pt idx="470">
                  <c:v>3.8800000000000001E-2</c:v>
                </c:pt>
                <c:pt idx="471">
                  <c:v>3.9000000000000014E-2</c:v>
                </c:pt>
                <c:pt idx="472">
                  <c:v>3.9100000000000003E-2</c:v>
                </c:pt>
                <c:pt idx="473">
                  <c:v>3.9100000000000003E-2</c:v>
                </c:pt>
                <c:pt idx="474">
                  <c:v>3.9100000000000003E-2</c:v>
                </c:pt>
                <c:pt idx="475">
                  <c:v>3.9100000000000003E-2</c:v>
                </c:pt>
                <c:pt idx="476">
                  <c:v>3.9100000000000003E-2</c:v>
                </c:pt>
                <c:pt idx="477">
                  <c:v>3.9100000000000003E-2</c:v>
                </c:pt>
                <c:pt idx="478">
                  <c:v>3.9300000000000002E-2</c:v>
                </c:pt>
                <c:pt idx="479">
                  <c:v>3.9300000000000002E-2</c:v>
                </c:pt>
                <c:pt idx="480">
                  <c:v>3.95E-2</c:v>
                </c:pt>
                <c:pt idx="481">
                  <c:v>3.9699999999999999E-2</c:v>
                </c:pt>
                <c:pt idx="482">
                  <c:v>3.9699999999999999E-2</c:v>
                </c:pt>
                <c:pt idx="483">
                  <c:v>3.9699999999999999E-2</c:v>
                </c:pt>
                <c:pt idx="484">
                  <c:v>3.9699999999999999E-2</c:v>
                </c:pt>
                <c:pt idx="485">
                  <c:v>3.9699999999999999E-2</c:v>
                </c:pt>
                <c:pt idx="486">
                  <c:v>3.9699999999999999E-2</c:v>
                </c:pt>
                <c:pt idx="487">
                  <c:v>3.9699999999999999E-2</c:v>
                </c:pt>
                <c:pt idx="488">
                  <c:v>4.0100000000000004E-2</c:v>
                </c:pt>
                <c:pt idx="489">
                  <c:v>4.0100000000000004E-2</c:v>
                </c:pt>
                <c:pt idx="490">
                  <c:v>4.0100000000000004E-2</c:v>
                </c:pt>
                <c:pt idx="491">
                  <c:v>4.0300000000000023E-2</c:v>
                </c:pt>
                <c:pt idx="492">
                  <c:v>4.0300000000000023E-2</c:v>
                </c:pt>
                <c:pt idx="493">
                  <c:v>4.0300000000000023E-2</c:v>
                </c:pt>
                <c:pt idx="494">
                  <c:v>4.0300000000000023E-2</c:v>
                </c:pt>
                <c:pt idx="495">
                  <c:v>4.0300000000000023E-2</c:v>
                </c:pt>
                <c:pt idx="496">
                  <c:v>4.0400000000000012E-2</c:v>
                </c:pt>
                <c:pt idx="497">
                  <c:v>4.0599999999999997E-2</c:v>
                </c:pt>
                <c:pt idx="498">
                  <c:v>4.0599999999999997E-2</c:v>
                </c:pt>
                <c:pt idx="499">
                  <c:v>4.0599999999999997E-2</c:v>
                </c:pt>
                <c:pt idx="500">
                  <c:v>4.0800000000000003E-2</c:v>
                </c:pt>
                <c:pt idx="501">
                  <c:v>4.1000000000000002E-2</c:v>
                </c:pt>
                <c:pt idx="502">
                  <c:v>4.1000000000000002E-2</c:v>
                </c:pt>
                <c:pt idx="503">
                  <c:v>4.1000000000000002E-2</c:v>
                </c:pt>
                <c:pt idx="504">
                  <c:v>4.1000000000000002E-2</c:v>
                </c:pt>
                <c:pt idx="505">
                  <c:v>4.1199999999999987E-2</c:v>
                </c:pt>
                <c:pt idx="506">
                  <c:v>4.1399999999999999E-2</c:v>
                </c:pt>
                <c:pt idx="507">
                  <c:v>4.1800000000000004E-2</c:v>
                </c:pt>
                <c:pt idx="508">
                  <c:v>4.1800000000000004E-2</c:v>
                </c:pt>
                <c:pt idx="509">
                  <c:v>4.1800000000000004E-2</c:v>
                </c:pt>
                <c:pt idx="510">
                  <c:v>4.2200000000000001E-2</c:v>
                </c:pt>
                <c:pt idx="511">
                  <c:v>4.2200000000000001E-2</c:v>
                </c:pt>
                <c:pt idx="512">
                  <c:v>4.2200000000000001E-2</c:v>
                </c:pt>
                <c:pt idx="513">
                  <c:v>4.2200000000000001E-2</c:v>
                </c:pt>
                <c:pt idx="514">
                  <c:v>4.2200000000000001E-2</c:v>
                </c:pt>
                <c:pt idx="515">
                  <c:v>4.2200000000000001E-2</c:v>
                </c:pt>
                <c:pt idx="516">
                  <c:v>4.2200000000000001E-2</c:v>
                </c:pt>
                <c:pt idx="517">
                  <c:v>4.2200000000000001E-2</c:v>
                </c:pt>
                <c:pt idx="518">
                  <c:v>4.2200000000000001E-2</c:v>
                </c:pt>
                <c:pt idx="519">
                  <c:v>4.2200000000000001E-2</c:v>
                </c:pt>
                <c:pt idx="520">
                  <c:v>4.2200000000000001E-2</c:v>
                </c:pt>
                <c:pt idx="521">
                  <c:v>4.2200000000000001E-2</c:v>
                </c:pt>
                <c:pt idx="522">
                  <c:v>4.2200000000000001E-2</c:v>
                </c:pt>
                <c:pt idx="523">
                  <c:v>4.2200000000000001E-2</c:v>
                </c:pt>
                <c:pt idx="524">
                  <c:v>4.2200000000000001E-2</c:v>
                </c:pt>
                <c:pt idx="525">
                  <c:v>4.2200000000000001E-2</c:v>
                </c:pt>
                <c:pt idx="526">
                  <c:v>4.2200000000000001E-2</c:v>
                </c:pt>
                <c:pt idx="527">
                  <c:v>4.2200000000000001E-2</c:v>
                </c:pt>
                <c:pt idx="528">
                  <c:v>4.2200000000000001E-2</c:v>
                </c:pt>
                <c:pt idx="529">
                  <c:v>4.2200000000000001E-2</c:v>
                </c:pt>
                <c:pt idx="530">
                  <c:v>4.2200000000000001E-2</c:v>
                </c:pt>
                <c:pt idx="531">
                  <c:v>4.2200000000000001E-2</c:v>
                </c:pt>
                <c:pt idx="532">
                  <c:v>4.2500000000000003E-2</c:v>
                </c:pt>
                <c:pt idx="533">
                  <c:v>4.2700000000000113E-2</c:v>
                </c:pt>
                <c:pt idx="534">
                  <c:v>4.2900000000000021E-2</c:v>
                </c:pt>
                <c:pt idx="535">
                  <c:v>4.3199999999999995E-2</c:v>
                </c:pt>
                <c:pt idx="536">
                  <c:v>4.3400000000000001E-2</c:v>
                </c:pt>
                <c:pt idx="537">
                  <c:v>4.3400000000000001E-2</c:v>
                </c:pt>
                <c:pt idx="538">
                  <c:v>4.3400000000000001E-2</c:v>
                </c:pt>
                <c:pt idx="539">
                  <c:v>4.3400000000000001E-2</c:v>
                </c:pt>
                <c:pt idx="540">
                  <c:v>4.3400000000000001E-2</c:v>
                </c:pt>
                <c:pt idx="541">
                  <c:v>4.36E-2</c:v>
                </c:pt>
                <c:pt idx="542">
                  <c:v>4.3900000000000002E-2</c:v>
                </c:pt>
                <c:pt idx="543">
                  <c:v>4.3900000000000002E-2</c:v>
                </c:pt>
                <c:pt idx="544">
                  <c:v>4.3900000000000002E-2</c:v>
                </c:pt>
                <c:pt idx="545">
                  <c:v>4.3900000000000002E-2</c:v>
                </c:pt>
                <c:pt idx="546">
                  <c:v>4.4100000000000014E-2</c:v>
                </c:pt>
                <c:pt idx="547">
                  <c:v>4.4100000000000014E-2</c:v>
                </c:pt>
                <c:pt idx="548">
                  <c:v>4.4299999999999999E-2</c:v>
                </c:pt>
                <c:pt idx="549">
                  <c:v>4.4800000000000034E-2</c:v>
                </c:pt>
                <c:pt idx="550">
                  <c:v>4.4800000000000034E-2</c:v>
                </c:pt>
                <c:pt idx="551">
                  <c:v>4.5100000000000001E-2</c:v>
                </c:pt>
                <c:pt idx="552">
                  <c:v>4.5100000000000001E-2</c:v>
                </c:pt>
                <c:pt idx="553">
                  <c:v>4.5100000000000001E-2</c:v>
                </c:pt>
                <c:pt idx="554">
                  <c:v>4.5100000000000001E-2</c:v>
                </c:pt>
                <c:pt idx="555">
                  <c:v>4.5100000000000001E-2</c:v>
                </c:pt>
                <c:pt idx="556">
                  <c:v>4.5100000000000001E-2</c:v>
                </c:pt>
                <c:pt idx="557">
                  <c:v>4.5100000000000001E-2</c:v>
                </c:pt>
                <c:pt idx="558">
                  <c:v>4.5300000000000014E-2</c:v>
                </c:pt>
                <c:pt idx="559">
                  <c:v>4.5300000000000014E-2</c:v>
                </c:pt>
                <c:pt idx="560">
                  <c:v>4.5300000000000014E-2</c:v>
                </c:pt>
                <c:pt idx="561">
                  <c:v>4.5300000000000014E-2</c:v>
                </c:pt>
                <c:pt idx="562">
                  <c:v>4.5300000000000014E-2</c:v>
                </c:pt>
                <c:pt idx="563">
                  <c:v>4.5300000000000014E-2</c:v>
                </c:pt>
                <c:pt idx="564">
                  <c:v>4.5300000000000014E-2</c:v>
                </c:pt>
                <c:pt idx="565">
                  <c:v>4.5300000000000014E-2</c:v>
                </c:pt>
                <c:pt idx="566">
                  <c:v>4.5300000000000014E-2</c:v>
                </c:pt>
                <c:pt idx="567">
                  <c:v>4.5600000000000002E-2</c:v>
                </c:pt>
                <c:pt idx="568">
                  <c:v>4.5999999999999999E-2</c:v>
                </c:pt>
                <c:pt idx="569">
                  <c:v>4.6300000000000001E-2</c:v>
                </c:pt>
                <c:pt idx="570">
                  <c:v>4.6300000000000001E-2</c:v>
                </c:pt>
                <c:pt idx="571">
                  <c:v>4.6300000000000001E-2</c:v>
                </c:pt>
                <c:pt idx="572">
                  <c:v>4.6300000000000001E-2</c:v>
                </c:pt>
                <c:pt idx="573">
                  <c:v>4.6300000000000001E-2</c:v>
                </c:pt>
                <c:pt idx="574">
                  <c:v>4.6300000000000001E-2</c:v>
                </c:pt>
                <c:pt idx="575">
                  <c:v>4.6300000000000001E-2</c:v>
                </c:pt>
                <c:pt idx="576">
                  <c:v>4.6300000000000001E-2</c:v>
                </c:pt>
                <c:pt idx="577">
                  <c:v>4.6300000000000001E-2</c:v>
                </c:pt>
                <c:pt idx="578">
                  <c:v>4.6300000000000001E-2</c:v>
                </c:pt>
                <c:pt idx="579">
                  <c:v>4.6300000000000001E-2</c:v>
                </c:pt>
                <c:pt idx="580">
                  <c:v>4.6300000000000001E-2</c:v>
                </c:pt>
                <c:pt idx="581">
                  <c:v>4.6300000000000001E-2</c:v>
                </c:pt>
                <c:pt idx="582">
                  <c:v>4.6300000000000001E-2</c:v>
                </c:pt>
                <c:pt idx="583">
                  <c:v>4.6300000000000001E-2</c:v>
                </c:pt>
                <c:pt idx="584">
                  <c:v>4.6599999999999996E-2</c:v>
                </c:pt>
                <c:pt idx="585">
                  <c:v>4.6599999999999996E-2</c:v>
                </c:pt>
                <c:pt idx="586">
                  <c:v>4.6899999999999997E-2</c:v>
                </c:pt>
                <c:pt idx="587">
                  <c:v>4.6899999999999997E-2</c:v>
                </c:pt>
                <c:pt idx="588">
                  <c:v>4.7600000000000003E-2</c:v>
                </c:pt>
                <c:pt idx="589">
                  <c:v>4.7600000000000003E-2</c:v>
                </c:pt>
                <c:pt idx="590">
                  <c:v>4.7600000000000003E-2</c:v>
                </c:pt>
                <c:pt idx="591">
                  <c:v>4.7600000000000003E-2</c:v>
                </c:pt>
                <c:pt idx="592">
                  <c:v>4.7600000000000003E-2</c:v>
                </c:pt>
                <c:pt idx="593">
                  <c:v>4.7900000000000012E-2</c:v>
                </c:pt>
                <c:pt idx="594">
                  <c:v>4.8300000000000003E-2</c:v>
                </c:pt>
                <c:pt idx="595">
                  <c:v>4.8300000000000003E-2</c:v>
                </c:pt>
                <c:pt idx="596">
                  <c:v>4.8300000000000003E-2</c:v>
                </c:pt>
                <c:pt idx="597">
                  <c:v>4.8300000000000003E-2</c:v>
                </c:pt>
                <c:pt idx="598">
                  <c:v>4.8599999999999997E-2</c:v>
                </c:pt>
                <c:pt idx="599">
                  <c:v>4.8599999999999997E-2</c:v>
                </c:pt>
                <c:pt idx="600">
                  <c:v>4.8599999999999997E-2</c:v>
                </c:pt>
                <c:pt idx="601">
                  <c:v>4.9000000000000113E-2</c:v>
                </c:pt>
                <c:pt idx="602">
                  <c:v>4.9300000000000302E-2</c:v>
                </c:pt>
                <c:pt idx="603">
                  <c:v>4.9300000000000302E-2</c:v>
                </c:pt>
                <c:pt idx="604">
                  <c:v>4.9300000000000302E-2</c:v>
                </c:pt>
                <c:pt idx="605">
                  <c:v>4.9300000000000302E-2</c:v>
                </c:pt>
                <c:pt idx="606">
                  <c:v>4.9300000000000302E-2</c:v>
                </c:pt>
                <c:pt idx="607">
                  <c:v>4.9700000000000133E-2</c:v>
                </c:pt>
                <c:pt idx="608">
                  <c:v>5.0100000000000013E-2</c:v>
                </c:pt>
                <c:pt idx="609">
                  <c:v>5.0100000000000013E-2</c:v>
                </c:pt>
                <c:pt idx="610">
                  <c:v>5.0100000000000013E-2</c:v>
                </c:pt>
                <c:pt idx="611">
                  <c:v>5.0100000000000013E-2</c:v>
                </c:pt>
                <c:pt idx="612">
                  <c:v>5.0100000000000013E-2</c:v>
                </c:pt>
                <c:pt idx="613">
                  <c:v>5.0500000000000003E-2</c:v>
                </c:pt>
                <c:pt idx="614">
                  <c:v>5.0500000000000003E-2</c:v>
                </c:pt>
                <c:pt idx="615">
                  <c:v>5.0500000000000003E-2</c:v>
                </c:pt>
                <c:pt idx="616">
                  <c:v>5.0500000000000003E-2</c:v>
                </c:pt>
                <c:pt idx="617">
                  <c:v>5.0500000000000003E-2</c:v>
                </c:pt>
                <c:pt idx="618">
                  <c:v>5.0500000000000003E-2</c:v>
                </c:pt>
                <c:pt idx="619">
                  <c:v>5.0500000000000003E-2</c:v>
                </c:pt>
                <c:pt idx="620">
                  <c:v>5.0500000000000003E-2</c:v>
                </c:pt>
                <c:pt idx="621">
                  <c:v>5.0500000000000003E-2</c:v>
                </c:pt>
                <c:pt idx="622">
                  <c:v>5.0900000000000001E-2</c:v>
                </c:pt>
                <c:pt idx="623">
                  <c:v>5.0900000000000001E-2</c:v>
                </c:pt>
                <c:pt idx="624">
                  <c:v>5.0900000000000001E-2</c:v>
                </c:pt>
                <c:pt idx="625">
                  <c:v>5.0900000000000001E-2</c:v>
                </c:pt>
                <c:pt idx="626">
                  <c:v>5.0900000000000001E-2</c:v>
                </c:pt>
                <c:pt idx="627">
                  <c:v>5.0900000000000001E-2</c:v>
                </c:pt>
                <c:pt idx="628">
                  <c:v>5.0900000000000001E-2</c:v>
                </c:pt>
                <c:pt idx="629">
                  <c:v>5.0900000000000001E-2</c:v>
                </c:pt>
                <c:pt idx="630">
                  <c:v>5.0900000000000001E-2</c:v>
                </c:pt>
                <c:pt idx="631">
                  <c:v>5.0900000000000001E-2</c:v>
                </c:pt>
                <c:pt idx="632">
                  <c:v>5.0900000000000001E-2</c:v>
                </c:pt>
                <c:pt idx="633">
                  <c:v>5.0900000000000001E-2</c:v>
                </c:pt>
                <c:pt idx="634">
                  <c:v>5.0900000000000001E-2</c:v>
                </c:pt>
                <c:pt idx="635">
                  <c:v>5.0900000000000001E-2</c:v>
                </c:pt>
                <c:pt idx="636">
                  <c:v>5.1800000000000013E-2</c:v>
                </c:pt>
                <c:pt idx="637">
                  <c:v>5.1800000000000013E-2</c:v>
                </c:pt>
                <c:pt idx="638">
                  <c:v>5.1800000000000013E-2</c:v>
                </c:pt>
                <c:pt idx="639">
                  <c:v>5.2299999999999999E-2</c:v>
                </c:pt>
                <c:pt idx="640">
                  <c:v>5.2299999999999999E-2</c:v>
                </c:pt>
                <c:pt idx="641">
                  <c:v>5.2299999999999999E-2</c:v>
                </c:pt>
                <c:pt idx="642">
                  <c:v>5.2299999999999999E-2</c:v>
                </c:pt>
                <c:pt idx="643">
                  <c:v>5.2299999999999999E-2</c:v>
                </c:pt>
                <c:pt idx="644">
                  <c:v>5.2299999999999999E-2</c:v>
                </c:pt>
                <c:pt idx="645">
                  <c:v>5.2299999999999999E-2</c:v>
                </c:pt>
                <c:pt idx="646">
                  <c:v>5.2299999999999999E-2</c:v>
                </c:pt>
                <c:pt idx="647">
                  <c:v>5.2299999999999999E-2</c:v>
                </c:pt>
                <c:pt idx="648">
                  <c:v>5.2299999999999999E-2</c:v>
                </c:pt>
                <c:pt idx="649">
                  <c:v>5.2299999999999999E-2</c:v>
                </c:pt>
                <c:pt idx="650">
                  <c:v>5.2299999999999999E-2</c:v>
                </c:pt>
                <c:pt idx="651">
                  <c:v>5.2900000000000023E-2</c:v>
                </c:pt>
                <c:pt idx="652">
                  <c:v>5.2900000000000023E-2</c:v>
                </c:pt>
                <c:pt idx="653">
                  <c:v>5.2900000000000023E-2</c:v>
                </c:pt>
                <c:pt idx="654">
                  <c:v>5.2900000000000023E-2</c:v>
                </c:pt>
                <c:pt idx="655">
                  <c:v>5.2900000000000023E-2</c:v>
                </c:pt>
                <c:pt idx="656">
                  <c:v>5.3499999999999999E-2</c:v>
                </c:pt>
                <c:pt idx="657">
                  <c:v>5.3499999999999999E-2</c:v>
                </c:pt>
                <c:pt idx="658">
                  <c:v>5.4100000000000023E-2</c:v>
                </c:pt>
                <c:pt idx="659">
                  <c:v>5.4100000000000023E-2</c:v>
                </c:pt>
                <c:pt idx="660">
                  <c:v>5.4100000000000023E-2</c:v>
                </c:pt>
                <c:pt idx="661">
                  <c:v>5.4100000000000023E-2</c:v>
                </c:pt>
                <c:pt idx="662">
                  <c:v>5.4100000000000023E-2</c:v>
                </c:pt>
                <c:pt idx="663">
                  <c:v>5.4100000000000023E-2</c:v>
                </c:pt>
                <c:pt idx="664">
                  <c:v>5.4100000000000023E-2</c:v>
                </c:pt>
                <c:pt idx="665">
                  <c:v>5.4800000000000133E-2</c:v>
                </c:pt>
                <c:pt idx="666">
                  <c:v>5.4800000000000133E-2</c:v>
                </c:pt>
                <c:pt idx="667">
                  <c:v>5.4800000000000133E-2</c:v>
                </c:pt>
                <c:pt idx="668">
                  <c:v>5.5400000000000033E-2</c:v>
                </c:pt>
                <c:pt idx="669">
                  <c:v>5.6099999999999997E-2</c:v>
                </c:pt>
                <c:pt idx="670">
                  <c:v>5.6099999999999997E-2</c:v>
                </c:pt>
                <c:pt idx="671">
                  <c:v>5.6099999999999997E-2</c:v>
                </c:pt>
                <c:pt idx="672">
                  <c:v>5.6099999999999997E-2</c:v>
                </c:pt>
                <c:pt idx="673">
                  <c:v>5.6099999999999997E-2</c:v>
                </c:pt>
                <c:pt idx="674">
                  <c:v>5.6099999999999997E-2</c:v>
                </c:pt>
                <c:pt idx="675">
                  <c:v>5.6099999999999997E-2</c:v>
                </c:pt>
                <c:pt idx="676">
                  <c:v>5.6800000000000003E-2</c:v>
                </c:pt>
                <c:pt idx="677">
                  <c:v>5.6800000000000003E-2</c:v>
                </c:pt>
                <c:pt idx="678">
                  <c:v>5.6800000000000003E-2</c:v>
                </c:pt>
                <c:pt idx="679">
                  <c:v>5.6800000000000003E-2</c:v>
                </c:pt>
                <c:pt idx="680">
                  <c:v>5.6800000000000003E-2</c:v>
                </c:pt>
                <c:pt idx="681">
                  <c:v>5.6800000000000003E-2</c:v>
                </c:pt>
                <c:pt idx="682">
                  <c:v>5.7500000000000023E-2</c:v>
                </c:pt>
                <c:pt idx="683">
                  <c:v>5.7500000000000023E-2</c:v>
                </c:pt>
                <c:pt idx="684">
                  <c:v>5.7500000000000023E-2</c:v>
                </c:pt>
                <c:pt idx="685">
                  <c:v>5.7500000000000023E-2</c:v>
                </c:pt>
                <c:pt idx="686">
                  <c:v>5.7500000000000023E-2</c:v>
                </c:pt>
                <c:pt idx="687">
                  <c:v>5.7500000000000023E-2</c:v>
                </c:pt>
                <c:pt idx="688">
                  <c:v>5.7500000000000023E-2</c:v>
                </c:pt>
                <c:pt idx="689">
                  <c:v>5.7500000000000023E-2</c:v>
                </c:pt>
                <c:pt idx="690">
                  <c:v>5.7500000000000023E-2</c:v>
                </c:pt>
                <c:pt idx="691">
                  <c:v>5.7500000000000023E-2</c:v>
                </c:pt>
                <c:pt idx="692">
                  <c:v>5.7500000000000023E-2</c:v>
                </c:pt>
                <c:pt idx="693">
                  <c:v>5.7500000000000023E-2</c:v>
                </c:pt>
                <c:pt idx="694">
                  <c:v>5.7500000000000023E-2</c:v>
                </c:pt>
                <c:pt idx="695">
                  <c:v>5.7500000000000023E-2</c:v>
                </c:pt>
                <c:pt idx="696">
                  <c:v>5.8299999999999998E-2</c:v>
                </c:pt>
                <c:pt idx="697">
                  <c:v>5.8299999999999998E-2</c:v>
                </c:pt>
                <c:pt idx="698">
                  <c:v>5.8299999999999998E-2</c:v>
                </c:pt>
                <c:pt idx="699">
                  <c:v>5.8299999999999998E-2</c:v>
                </c:pt>
                <c:pt idx="700">
                  <c:v>5.8299999999999998E-2</c:v>
                </c:pt>
                <c:pt idx="701">
                  <c:v>5.8299999999999998E-2</c:v>
                </c:pt>
                <c:pt idx="702">
                  <c:v>5.8299999999999998E-2</c:v>
                </c:pt>
                <c:pt idx="703">
                  <c:v>5.8299999999999998E-2</c:v>
                </c:pt>
                <c:pt idx="704">
                  <c:v>5.8299999999999998E-2</c:v>
                </c:pt>
                <c:pt idx="705">
                  <c:v>5.8299999999999998E-2</c:v>
                </c:pt>
                <c:pt idx="706">
                  <c:v>5.8299999999999998E-2</c:v>
                </c:pt>
                <c:pt idx="707">
                  <c:v>5.8299999999999998E-2</c:v>
                </c:pt>
                <c:pt idx="708">
                  <c:v>5.8299999999999998E-2</c:v>
                </c:pt>
                <c:pt idx="709">
                  <c:v>5.8299999999999998E-2</c:v>
                </c:pt>
                <c:pt idx="710">
                  <c:v>5.8299999999999998E-2</c:v>
                </c:pt>
                <c:pt idx="711">
                  <c:v>5.8299999999999998E-2</c:v>
                </c:pt>
                <c:pt idx="712">
                  <c:v>5.8299999999999998E-2</c:v>
                </c:pt>
                <c:pt idx="713">
                  <c:v>5.8299999999999998E-2</c:v>
                </c:pt>
                <c:pt idx="714">
                  <c:v>5.8299999999999998E-2</c:v>
                </c:pt>
                <c:pt idx="715">
                  <c:v>5.8299999999999998E-2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D7-40FB-BC10-46585CFBA7B7}"/>
            </c:ext>
          </c:extLst>
        </c:ser>
        <c:ser>
          <c:idx val="1"/>
          <c:order val="1"/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'MI stroke'!$I$4:$I$719</c:f>
              <c:numCache>
                <c:formatCode>General</c:formatCode>
                <c:ptCount val="716"/>
                <c:pt idx="0">
                  <c:v>365</c:v>
                </c:pt>
                <c:pt idx="1">
                  <c:v>366</c:v>
                </c:pt>
                <c:pt idx="2">
                  <c:v>367</c:v>
                </c:pt>
                <c:pt idx="3">
                  <c:v>368</c:v>
                </c:pt>
                <c:pt idx="4">
                  <c:v>369</c:v>
                </c:pt>
                <c:pt idx="5">
                  <c:v>370</c:v>
                </c:pt>
                <c:pt idx="6">
                  <c:v>371</c:v>
                </c:pt>
                <c:pt idx="7">
                  <c:v>372</c:v>
                </c:pt>
                <c:pt idx="8">
                  <c:v>373</c:v>
                </c:pt>
                <c:pt idx="9">
                  <c:v>374</c:v>
                </c:pt>
                <c:pt idx="10">
                  <c:v>375</c:v>
                </c:pt>
                <c:pt idx="11">
                  <c:v>376</c:v>
                </c:pt>
                <c:pt idx="12">
                  <c:v>377</c:v>
                </c:pt>
                <c:pt idx="13">
                  <c:v>378</c:v>
                </c:pt>
                <c:pt idx="14">
                  <c:v>379</c:v>
                </c:pt>
                <c:pt idx="15">
                  <c:v>380</c:v>
                </c:pt>
                <c:pt idx="16">
                  <c:v>381</c:v>
                </c:pt>
                <c:pt idx="17">
                  <c:v>382</c:v>
                </c:pt>
                <c:pt idx="18">
                  <c:v>383</c:v>
                </c:pt>
                <c:pt idx="19">
                  <c:v>384</c:v>
                </c:pt>
                <c:pt idx="20">
                  <c:v>385</c:v>
                </c:pt>
                <c:pt idx="21">
                  <c:v>386</c:v>
                </c:pt>
                <c:pt idx="22">
                  <c:v>387</c:v>
                </c:pt>
                <c:pt idx="23">
                  <c:v>388</c:v>
                </c:pt>
                <c:pt idx="24">
                  <c:v>389</c:v>
                </c:pt>
                <c:pt idx="25">
                  <c:v>390</c:v>
                </c:pt>
                <c:pt idx="26">
                  <c:v>391</c:v>
                </c:pt>
                <c:pt idx="27">
                  <c:v>392</c:v>
                </c:pt>
                <c:pt idx="28">
                  <c:v>393</c:v>
                </c:pt>
                <c:pt idx="29">
                  <c:v>394</c:v>
                </c:pt>
                <c:pt idx="30">
                  <c:v>395</c:v>
                </c:pt>
                <c:pt idx="31">
                  <c:v>396</c:v>
                </c:pt>
                <c:pt idx="32">
                  <c:v>397</c:v>
                </c:pt>
                <c:pt idx="33">
                  <c:v>398</c:v>
                </c:pt>
                <c:pt idx="34">
                  <c:v>399</c:v>
                </c:pt>
                <c:pt idx="35">
                  <c:v>400</c:v>
                </c:pt>
                <c:pt idx="36">
                  <c:v>401</c:v>
                </c:pt>
                <c:pt idx="37">
                  <c:v>402</c:v>
                </c:pt>
                <c:pt idx="38">
                  <c:v>403</c:v>
                </c:pt>
                <c:pt idx="39">
                  <c:v>404</c:v>
                </c:pt>
                <c:pt idx="40">
                  <c:v>405</c:v>
                </c:pt>
                <c:pt idx="41">
                  <c:v>406</c:v>
                </c:pt>
                <c:pt idx="42">
                  <c:v>407</c:v>
                </c:pt>
                <c:pt idx="43">
                  <c:v>408</c:v>
                </c:pt>
                <c:pt idx="44">
                  <c:v>409</c:v>
                </c:pt>
                <c:pt idx="45">
                  <c:v>410</c:v>
                </c:pt>
                <c:pt idx="46">
                  <c:v>411</c:v>
                </c:pt>
                <c:pt idx="47">
                  <c:v>412</c:v>
                </c:pt>
                <c:pt idx="48">
                  <c:v>413</c:v>
                </c:pt>
                <c:pt idx="49">
                  <c:v>414</c:v>
                </c:pt>
                <c:pt idx="50">
                  <c:v>415</c:v>
                </c:pt>
                <c:pt idx="51">
                  <c:v>416</c:v>
                </c:pt>
                <c:pt idx="52">
                  <c:v>417</c:v>
                </c:pt>
                <c:pt idx="53">
                  <c:v>418</c:v>
                </c:pt>
                <c:pt idx="54">
                  <c:v>419</c:v>
                </c:pt>
                <c:pt idx="55">
                  <c:v>420</c:v>
                </c:pt>
                <c:pt idx="56">
                  <c:v>421</c:v>
                </c:pt>
                <c:pt idx="57">
                  <c:v>422</c:v>
                </c:pt>
                <c:pt idx="58">
                  <c:v>423</c:v>
                </c:pt>
                <c:pt idx="59">
                  <c:v>424</c:v>
                </c:pt>
                <c:pt idx="60">
                  <c:v>425</c:v>
                </c:pt>
                <c:pt idx="61">
                  <c:v>426</c:v>
                </c:pt>
                <c:pt idx="62">
                  <c:v>427</c:v>
                </c:pt>
                <c:pt idx="63">
                  <c:v>428</c:v>
                </c:pt>
                <c:pt idx="64">
                  <c:v>429</c:v>
                </c:pt>
                <c:pt idx="65">
                  <c:v>430</c:v>
                </c:pt>
                <c:pt idx="66">
                  <c:v>431</c:v>
                </c:pt>
                <c:pt idx="67">
                  <c:v>432</c:v>
                </c:pt>
                <c:pt idx="68">
                  <c:v>433</c:v>
                </c:pt>
                <c:pt idx="69">
                  <c:v>434</c:v>
                </c:pt>
                <c:pt idx="70">
                  <c:v>435</c:v>
                </c:pt>
                <c:pt idx="71">
                  <c:v>436</c:v>
                </c:pt>
                <c:pt idx="72">
                  <c:v>437</c:v>
                </c:pt>
                <c:pt idx="73">
                  <c:v>438</c:v>
                </c:pt>
                <c:pt idx="74">
                  <c:v>439</c:v>
                </c:pt>
                <c:pt idx="75">
                  <c:v>440</c:v>
                </c:pt>
                <c:pt idx="76">
                  <c:v>441</c:v>
                </c:pt>
                <c:pt idx="77">
                  <c:v>442</c:v>
                </c:pt>
                <c:pt idx="78">
                  <c:v>443</c:v>
                </c:pt>
                <c:pt idx="79">
                  <c:v>444</c:v>
                </c:pt>
                <c:pt idx="80">
                  <c:v>445</c:v>
                </c:pt>
                <c:pt idx="81">
                  <c:v>446</c:v>
                </c:pt>
                <c:pt idx="82">
                  <c:v>447</c:v>
                </c:pt>
                <c:pt idx="83">
                  <c:v>448</c:v>
                </c:pt>
                <c:pt idx="84">
                  <c:v>449</c:v>
                </c:pt>
                <c:pt idx="85">
                  <c:v>450</c:v>
                </c:pt>
                <c:pt idx="86">
                  <c:v>451</c:v>
                </c:pt>
                <c:pt idx="87">
                  <c:v>452</c:v>
                </c:pt>
                <c:pt idx="88">
                  <c:v>453</c:v>
                </c:pt>
                <c:pt idx="89">
                  <c:v>454</c:v>
                </c:pt>
                <c:pt idx="90">
                  <c:v>455</c:v>
                </c:pt>
                <c:pt idx="91">
                  <c:v>456</c:v>
                </c:pt>
                <c:pt idx="92">
                  <c:v>457</c:v>
                </c:pt>
                <c:pt idx="93">
                  <c:v>458</c:v>
                </c:pt>
                <c:pt idx="94">
                  <c:v>459</c:v>
                </c:pt>
                <c:pt idx="95">
                  <c:v>460</c:v>
                </c:pt>
                <c:pt idx="96">
                  <c:v>461</c:v>
                </c:pt>
                <c:pt idx="97">
                  <c:v>462</c:v>
                </c:pt>
                <c:pt idx="98">
                  <c:v>463</c:v>
                </c:pt>
                <c:pt idx="99">
                  <c:v>464</c:v>
                </c:pt>
                <c:pt idx="100">
                  <c:v>465</c:v>
                </c:pt>
                <c:pt idx="101">
                  <c:v>466</c:v>
                </c:pt>
                <c:pt idx="102">
                  <c:v>467</c:v>
                </c:pt>
                <c:pt idx="103">
                  <c:v>468</c:v>
                </c:pt>
                <c:pt idx="104">
                  <c:v>469</c:v>
                </c:pt>
                <c:pt idx="105">
                  <c:v>470</c:v>
                </c:pt>
                <c:pt idx="106">
                  <c:v>471</c:v>
                </c:pt>
                <c:pt idx="107">
                  <c:v>472</c:v>
                </c:pt>
                <c:pt idx="108">
                  <c:v>473</c:v>
                </c:pt>
                <c:pt idx="109">
                  <c:v>474</c:v>
                </c:pt>
                <c:pt idx="110">
                  <c:v>475</c:v>
                </c:pt>
                <c:pt idx="111">
                  <c:v>476</c:v>
                </c:pt>
                <c:pt idx="112">
                  <c:v>477</c:v>
                </c:pt>
                <c:pt idx="113">
                  <c:v>478</c:v>
                </c:pt>
                <c:pt idx="114">
                  <c:v>479</c:v>
                </c:pt>
                <c:pt idx="115">
                  <c:v>480</c:v>
                </c:pt>
                <c:pt idx="116">
                  <c:v>481</c:v>
                </c:pt>
                <c:pt idx="117">
                  <c:v>482</c:v>
                </c:pt>
                <c:pt idx="118">
                  <c:v>483</c:v>
                </c:pt>
                <c:pt idx="119">
                  <c:v>484</c:v>
                </c:pt>
                <c:pt idx="120">
                  <c:v>485</c:v>
                </c:pt>
                <c:pt idx="121">
                  <c:v>486</c:v>
                </c:pt>
                <c:pt idx="122">
                  <c:v>487</c:v>
                </c:pt>
                <c:pt idx="123">
                  <c:v>488</c:v>
                </c:pt>
                <c:pt idx="124">
                  <c:v>489</c:v>
                </c:pt>
                <c:pt idx="125">
                  <c:v>490</c:v>
                </c:pt>
                <c:pt idx="126">
                  <c:v>491</c:v>
                </c:pt>
                <c:pt idx="127">
                  <c:v>492</c:v>
                </c:pt>
                <c:pt idx="128">
                  <c:v>493</c:v>
                </c:pt>
                <c:pt idx="129">
                  <c:v>494</c:v>
                </c:pt>
                <c:pt idx="130">
                  <c:v>495</c:v>
                </c:pt>
                <c:pt idx="131">
                  <c:v>496</c:v>
                </c:pt>
                <c:pt idx="132">
                  <c:v>497</c:v>
                </c:pt>
                <c:pt idx="133">
                  <c:v>498</c:v>
                </c:pt>
                <c:pt idx="134">
                  <c:v>499</c:v>
                </c:pt>
                <c:pt idx="135">
                  <c:v>500</c:v>
                </c:pt>
                <c:pt idx="136">
                  <c:v>501</c:v>
                </c:pt>
                <c:pt idx="137">
                  <c:v>502</c:v>
                </c:pt>
                <c:pt idx="138">
                  <c:v>503</c:v>
                </c:pt>
                <c:pt idx="139">
                  <c:v>504</c:v>
                </c:pt>
                <c:pt idx="140">
                  <c:v>505</c:v>
                </c:pt>
                <c:pt idx="141">
                  <c:v>506</c:v>
                </c:pt>
                <c:pt idx="142">
                  <c:v>507</c:v>
                </c:pt>
                <c:pt idx="143">
                  <c:v>508</c:v>
                </c:pt>
                <c:pt idx="144">
                  <c:v>509</c:v>
                </c:pt>
                <c:pt idx="145">
                  <c:v>510</c:v>
                </c:pt>
                <c:pt idx="146">
                  <c:v>511</c:v>
                </c:pt>
                <c:pt idx="147">
                  <c:v>512</c:v>
                </c:pt>
                <c:pt idx="148">
                  <c:v>513</c:v>
                </c:pt>
                <c:pt idx="149">
                  <c:v>514</c:v>
                </c:pt>
                <c:pt idx="150">
                  <c:v>515</c:v>
                </c:pt>
                <c:pt idx="151">
                  <c:v>516</c:v>
                </c:pt>
                <c:pt idx="152">
                  <c:v>517</c:v>
                </c:pt>
                <c:pt idx="153">
                  <c:v>518</c:v>
                </c:pt>
                <c:pt idx="154">
                  <c:v>519</c:v>
                </c:pt>
                <c:pt idx="155">
                  <c:v>520</c:v>
                </c:pt>
                <c:pt idx="156">
                  <c:v>521</c:v>
                </c:pt>
                <c:pt idx="157">
                  <c:v>522</c:v>
                </c:pt>
                <c:pt idx="158">
                  <c:v>523</c:v>
                </c:pt>
                <c:pt idx="159">
                  <c:v>524</c:v>
                </c:pt>
                <c:pt idx="160">
                  <c:v>525</c:v>
                </c:pt>
                <c:pt idx="161">
                  <c:v>526</c:v>
                </c:pt>
                <c:pt idx="162">
                  <c:v>527</c:v>
                </c:pt>
                <c:pt idx="163">
                  <c:v>528</c:v>
                </c:pt>
                <c:pt idx="164">
                  <c:v>529</c:v>
                </c:pt>
                <c:pt idx="165">
                  <c:v>530</c:v>
                </c:pt>
                <c:pt idx="166">
                  <c:v>531</c:v>
                </c:pt>
                <c:pt idx="167">
                  <c:v>532</c:v>
                </c:pt>
                <c:pt idx="168">
                  <c:v>533</c:v>
                </c:pt>
                <c:pt idx="169">
                  <c:v>534</c:v>
                </c:pt>
                <c:pt idx="170">
                  <c:v>535</c:v>
                </c:pt>
                <c:pt idx="171">
                  <c:v>536</c:v>
                </c:pt>
                <c:pt idx="172">
                  <c:v>537</c:v>
                </c:pt>
                <c:pt idx="173">
                  <c:v>538</c:v>
                </c:pt>
                <c:pt idx="174">
                  <c:v>539</c:v>
                </c:pt>
                <c:pt idx="175">
                  <c:v>540</c:v>
                </c:pt>
                <c:pt idx="176">
                  <c:v>541</c:v>
                </c:pt>
                <c:pt idx="177">
                  <c:v>542</c:v>
                </c:pt>
                <c:pt idx="178">
                  <c:v>543</c:v>
                </c:pt>
                <c:pt idx="179">
                  <c:v>544</c:v>
                </c:pt>
                <c:pt idx="180">
                  <c:v>545</c:v>
                </c:pt>
                <c:pt idx="181">
                  <c:v>546</c:v>
                </c:pt>
                <c:pt idx="182">
                  <c:v>547</c:v>
                </c:pt>
                <c:pt idx="183">
                  <c:v>548</c:v>
                </c:pt>
                <c:pt idx="184">
                  <c:v>549</c:v>
                </c:pt>
                <c:pt idx="185">
                  <c:v>550</c:v>
                </c:pt>
                <c:pt idx="186">
                  <c:v>551</c:v>
                </c:pt>
                <c:pt idx="187">
                  <c:v>552</c:v>
                </c:pt>
                <c:pt idx="188">
                  <c:v>553</c:v>
                </c:pt>
                <c:pt idx="189">
                  <c:v>554</c:v>
                </c:pt>
                <c:pt idx="190">
                  <c:v>555</c:v>
                </c:pt>
                <c:pt idx="191">
                  <c:v>556</c:v>
                </c:pt>
                <c:pt idx="192">
                  <c:v>557</c:v>
                </c:pt>
                <c:pt idx="193">
                  <c:v>558</c:v>
                </c:pt>
                <c:pt idx="194">
                  <c:v>559</c:v>
                </c:pt>
                <c:pt idx="195">
                  <c:v>560</c:v>
                </c:pt>
                <c:pt idx="196">
                  <c:v>561</c:v>
                </c:pt>
                <c:pt idx="197">
                  <c:v>562</c:v>
                </c:pt>
                <c:pt idx="198">
                  <c:v>563</c:v>
                </c:pt>
                <c:pt idx="199">
                  <c:v>564</c:v>
                </c:pt>
                <c:pt idx="200">
                  <c:v>565</c:v>
                </c:pt>
                <c:pt idx="201">
                  <c:v>566</c:v>
                </c:pt>
                <c:pt idx="202">
                  <c:v>567</c:v>
                </c:pt>
                <c:pt idx="203">
                  <c:v>568</c:v>
                </c:pt>
                <c:pt idx="204">
                  <c:v>569</c:v>
                </c:pt>
                <c:pt idx="205">
                  <c:v>570</c:v>
                </c:pt>
                <c:pt idx="206">
                  <c:v>571</c:v>
                </c:pt>
                <c:pt idx="207">
                  <c:v>572</c:v>
                </c:pt>
                <c:pt idx="208">
                  <c:v>573</c:v>
                </c:pt>
                <c:pt idx="209">
                  <c:v>574</c:v>
                </c:pt>
                <c:pt idx="210">
                  <c:v>575</c:v>
                </c:pt>
                <c:pt idx="211">
                  <c:v>576</c:v>
                </c:pt>
                <c:pt idx="212">
                  <c:v>577</c:v>
                </c:pt>
                <c:pt idx="213">
                  <c:v>578</c:v>
                </c:pt>
                <c:pt idx="214">
                  <c:v>579</c:v>
                </c:pt>
                <c:pt idx="215">
                  <c:v>580</c:v>
                </c:pt>
                <c:pt idx="216">
                  <c:v>581</c:v>
                </c:pt>
                <c:pt idx="217">
                  <c:v>582</c:v>
                </c:pt>
                <c:pt idx="218">
                  <c:v>583</c:v>
                </c:pt>
                <c:pt idx="219">
                  <c:v>584</c:v>
                </c:pt>
                <c:pt idx="220">
                  <c:v>585</c:v>
                </c:pt>
                <c:pt idx="221">
                  <c:v>586</c:v>
                </c:pt>
                <c:pt idx="222">
                  <c:v>587</c:v>
                </c:pt>
                <c:pt idx="223">
                  <c:v>588</c:v>
                </c:pt>
                <c:pt idx="224">
                  <c:v>589</c:v>
                </c:pt>
                <c:pt idx="225">
                  <c:v>590</c:v>
                </c:pt>
                <c:pt idx="226">
                  <c:v>591</c:v>
                </c:pt>
                <c:pt idx="227">
                  <c:v>592</c:v>
                </c:pt>
                <c:pt idx="228">
                  <c:v>593</c:v>
                </c:pt>
                <c:pt idx="229">
                  <c:v>594</c:v>
                </c:pt>
                <c:pt idx="230">
                  <c:v>595</c:v>
                </c:pt>
                <c:pt idx="231">
                  <c:v>596</c:v>
                </c:pt>
                <c:pt idx="232">
                  <c:v>597</c:v>
                </c:pt>
                <c:pt idx="233">
                  <c:v>598</c:v>
                </c:pt>
                <c:pt idx="234">
                  <c:v>599</c:v>
                </c:pt>
                <c:pt idx="235">
                  <c:v>600</c:v>
                </c:pt>
                <c:pt idx="236">
                  <c:v>601</c:v>
                </c:pt>
                <c:pt idx="237">
                  <c:v>602</c:v>
                </c:pt>
                <c:pt idx="238">
                  <c:v>603</c:v>
                </c:pt>
                <c:pt idx="239">
                  <c:v>604</c:v>
                </c:pt>
                <c:pt idx="240">
                  <c:v>605</c:v>
                </c:pt>
                <c:pt idx="241">
                  <c:v>606</c:v>
                </c:pt>
                <c:pt idx="242">
                  <c:v>607</c:v>
                </c:pt>
                <c:pt idx="243">
                  <c:v>608</c:v>
                </c:pt>
                <c:pt idx="244">
                  <c:v>609</c:v>
                </c:pt>
                <c:pt idx="245">
                  <c:v>610</c:v>
                </c:pt>
                <c:pt idx="246">
                  <c:v>611</c:v>
                </c:pt>
                <c:pt idx="247">
                  <c:v>612</c:v>
                </c:pt>
                <c:pt idx="248">
                  <c:v>613</c:v>
                </c:pt>
                <c:pt idx="249">
                  <c:v>614</c:v>
                </c:pt>
                <c:pt idx="250">
                  <c:v>615</c:v>
                </c:pt>
                <c:pt idx="251">
                  <c:v>616</c:v>
                </c:pt>
                <c:pt idx="252">
                  <c:v>617</c:v>
                </c:pt>
                <c:pt idx="253">
                  <c:v>618</c:v>
                </c:pt>
                <c:pt idx="254">
                  <c:v>619</c:v>
                </c:pt>
                <c:pt idx="255">
                  <c:v>620</c:v>
                </c:pt>
                <c:pt idx="256">
                  <c:v>621</c:v>
                </c:pt>
                <c:pt idx="257">
                  <c:v>622</c:v>
                </c:pt>
                <c:pt idx="258">
                  <c:v>623</c:v>
                </c:pt>
                <c:pt idx="259">
                  <c:v>624</c:v>
                </c:pt>
                <c:pt idx="260">
                  <c:v>625</c:v>
                </c:pt>
                <c:pt idx="261">
                  <c:v>626</c:v>
                </c:pt>
                <c:pt idx="262">
                  <c:v>627</c:v>
                </c:pt>
                <c:pt idx="263">
                  <c:v>628</c:v>
                </c:pt>
                <c:pt idx="264">
                  <c:v>629</c:v>
                </c:pt>
                <c:pt idx="265">
                  <c:v>630</c:v>
                </c:pt>
                <c:pt idx="266">
                  <c:v>631</c:v>
                </c:pt>
                <c:pt idx="267">
                  <c:v>632</c:v>
                </c:pt>
                <c:pt idx="268">
                  <c:v>633</c:v>
                </c:pt>
                <c:pt idx="269">
                  <c:v>634</c:v>
                </c:pt>
                <c:pt idx="270">
                  <c:v>635</c:v>
                </c:pt>
                <c:pt idx="271">
                  <c:v>636</c:v>
                </c:pt>
                <c:pt idx="272">
                  <c:v>637</c:v>
                </c:pt>
                <c:pt idx="273">
                  <c:v>638</c:v>
                </c:pt>
                <c:pt idx="274">
                  <c:v>639</c:v>
                </c:pt>
                <c:pt idx="275">
                  <c:v>640</c:v>
                </c:pt>
                <c:pt idx="276">
                  <c:v>641</c:v>
                </c:pt>
                <c:pt idx="277">
                  <c:v>642</c:v>
                </c:pt>
                <c:pt idx="278">
                  <c:v>643</c:v>
                </c:pt>
                <c:pt idx="279">
                  <c:v>644</c:v>
                </c:pt>
                <c:pt idx="280">
                  <c:v>645</c:v>
                </c:pt>
                <c:pt idx="281">
                  <c:v>646</c:v>
                </c:pt>
                <c:pt idx="282">
                  <c:v>647</c:v>
                </c:pt>
                <c:pt idx="283">
                  <c:v>648</c:v>
                </c:pt>
                <c:pt idx="284">
                  <c:v>649</c:v>
                </c:pt>
                <c:pt idx="285">
                  <c:v>650</c:v>
                </c:pt>
                <c:pt idx="286">
                  <c:v>651</c:v>
                </c:pt>
                <c:pt idx="287">
                  <c:v>652</c:v>
                </c:pt>
                <c:pt idx="288">
                  <c:v>653</c:v>
                </c:pt>
                <c:pt idx="289">
                  <c:v>654</c:v>
                </c:pt>
                <c:pt idx="290">
                  <c:v>655</c:v>
                </c:pt>
                <c:pt idx="291">
                  <c:v>656</c:v>
                </c:pt>
                <c:pt idx="292">
                  <c:v>657</c:v>
                </c:pt>
                <c:pt idx="293">
                  <c:v>658</c:v>
                </c:pt>
                <c:pt idx="294">
                  <c:v>659</c:v>
                </c:pt>
                <c:pt idx="295">
                  <c:v>660</c:v>
                </c:pt>
                <c:pt idx="296">
                  <c:v>661</c:v>
                </c:pt>
                <c:pt idx="297">
                  <c:v>662</c:v>
                </c:pt>
                <c:pt idx="298">
                  <c:v>663</c:v>
                </c:pt>
                <c:pt idx="299">
                  <c:v>664</c:v>
                </c:pt>
                <c:pt idx="300">
                  <c:v>665</c:v>
                </c:pt>
                <c:pt idx="301">
                  <c:v>666</c:v>
                </c:pt>
                <c:pt idx="302">
                  <c:v>667</c:v>
                </c:pt>
                <c:pt idx="303">
                  <c:v>668</c:v>
                </c:pt>
                <c:pt idx="304">
                  <c:v>669</c:v>
                </c:pt>
                <c:pt idx="305">
                  <c:v>670</c:v>
                </c:pt>
                <c:pt idx="306">
                  <c:v>671</c:v>
                </c:pt>
                <c:pt idx="307">
                  <c:v>672</c:v>
                </c:pt>
                <c:pt idx="308">
                  <c:v>673</c:v>
                </c:pt>
                <c:pt idx="309">
                  <c:v>674</c:v>
                </c:pt>
                <c:pt idx="310">
                  <c:v>675</c:v>
                </c:pt>
                <c:pt idx="311">
                  <c:v>676</c:v>
                </c:pt>
                <c:pt idx="312">
                  <c:v>677</c:v>
                </c:pt>
                <c:pt idx="313">
                  <c:v>678</c:v>
                </c:pt>
                <c:pt idx="314">
                  <c:v>679</c:v>
                </c:pt>
                <c:pt idx="315">
                  <c:v>680</c:v>
                </c:pt>
                <c:pt idx="316">
                  <c:v>681</c:v>
                </c:pt>
                <c:pt idx="317">
                  <c:v>682</c:v>
                </c:pt>
                <c:pt idx="318">
                  <c:v>683</c:v>
                </c:pt>
                <c:pt idx="319">
                  <c:v>684</c:v>
                </c:pt>
                <c:pt idx="320">
                  <c:v>685</c:v>
                </c:pt>
                <c:pt idx="321">
                  <c:v>686</c:v>
                </c:pt>
                <c:pt idx="322">
                  <c:v>687</c:v>
                </c:pt>
                <c:pt idx="323">
                  <c:v>688</c:v>
                </c:pt>
                <c:pt idx="324">
                  <c:v>689</c:v>
                </c:pt>
                <c:pt idx="325">
                  <c:v>690</c:v>
                </c:pt>
                <c:pt idx="326">
                  <c:v>691</c:v>
                </c:pt>
                <c:pt idx="327">
                  <c:v>692</c:v>
                </c:pt>
                <c:pt idx="328">
                  <c:v>693</c:v>
                </c:pt>
                <c:pt idx="329">
                  <c:v>694</c:v>
                </c:pt>
                <c:pt idx="330">
                  <c:v>695</c:v>
                </c:pt>
                <c:pt idx="331">
                  <c:v>696</c:v>
                </c:pt>
                <c:pt idx="332">
                  <c:v>697</c:v>
                </c:pt>
                <c:pt idx="333">
                  <c:v>698</c:v>
                </c:pt>
                <c:pt idx="334">
                  <c:v>699</c:v>
                </c:pt>
                <c:pt idx="335">
                  <c:v>700</c:v>
                </c:pt>
                <c:pt idx="336">
                  <c:v>701</c:v>
                </c:pt>
                <c:pt idx="337">
                  <c:v>702</c:v>
                </c:pt>
                <c:pt idx="338">
                  <c:v>703</c:v>
                </c:pt>
                <c:pt idx="339">
                  <c:v>704</c:v>
                </c:pt>
                <c:pt idx="340">
                  <c:v>705</c:v>
                </c:pt>
                <c:pt idx="341">
                  <c:v>706</c:v>
                </c:pt>
                <c:pt idx="342">
                  <c:v>707</c:v>
                </c:pt>
                <c:pt idx="343">
                  <c:v>708</c:v>
                </c:pt>
                <c:pt idx="344">
                  <c:v>709</c:v>
                </c:pt>
                <c:pt idx="345">
                  <c:v>710</c:v>
                </c:pt>
                <c:pt idx="346">
                  <c:v>711</c:v>
                </c:pt>
                <c:pt idx="347">
                  <c:v>712</c:v>
                </c:pt>
                <c:pt idx="348">
                  <c:v>713</c:v>
                </c:pt>
                <c:pt idx="349">
                  <c:v>714</c:v>
                </c:pt>
                <c:pt idx="350">
                  <c:v>715</c:v>
                </c:pt>
                <c:pt idx="351">
                  <c:v>716</c:v>
                </c:pt>
                <c:pt idx="352">
                  <c:v>717</c:v>
                </c:pt>
                <c:pt idx="353">
                  <c:v>718</c:v>
                </c:pt>
                <c:pt idx="354">
                  <c:v>719</c:v>
                </c:pt>
                <c:pt idx="355">
                  <c:v>720</c:v>
                </c:pt>
                <c:pt idx="356">
                  <c:v>721</c:v>
                </c:pt>
                <c:pt idx="357">
                  <c:v>722</c:v>
                </c:pt>
                <c:pt idx="358">
                  <c:v>723</c:v>
                </c:pt>
                <c:pt idx="359">
                  <c:v>724</c:v>
                </c:pt>
                <c:pt idx="360">
                  <c:v>725</c:v>
                </c:pt>
                <c:pt idx="361">
                  <c:v>726</c:v>
                </c:pt>
                <c:pt idx="362">
                  <c:v>727</c:v>
                </c:pt>
                <c:pt idx="363">
                  <c:v>728</c:v>
                </c:pt>
                <c:pt idx="364">
                  <c:v>729</c:v>
                </c:pt>
                <c:pt idx="365">
                  <c:v>730</c:v>
                </c:pt>
                <c:pt idx="366">
                  <c:v>731</c:v>
                </c:pt>
                <c:pt idx="367">
                  <c:v>732</c:v>
                </c:pt>
                <c:pt idx="368">
                  <c:v>733</c:v>
                </c:pt>
                <c:pt idx="369">
                  <c:v>734</c:v>
                </c:pt>
                <c:pt idx="370">
                  <c:v>735</c:v>
                </c:pt>
                <c:pt idx="371">
                  <c:v>736</c:v>
                </c:pt>
                <c:pt idx="372">
                  <c:v>737</c:v>
                </c:pt>
                <c:pt idx="373">
                  <c:v>738</c:v>
                </c:pt>
                <c:pt idx="374">
                  <c:v>739</c:v>
                </c:pt>
                <c:pt idx="375">
                  <c:v>740</c:v>
                </c:pt>
                <c:pt idx="376">
                  <c:v>741</c:v>
                </c:pt>
                <c:pt idx="377">
                  <c:v>742</c:v>
                </c:pt>
                <c:pt idx="378">
                  <c:v>743</c:v>
                </c:pt>
                <c:pt idx="379">
                  <c:v>744</c:v>
                </c:pt>
                <c:pt idx="380">
                  <c:v>745</c:v>
                </c:pt>
                <c:pt idx="381">
                  <c:v>746</c:v>
                </c:pt>
                <c:pt idx="382">
                  <c:v>747</c:v>
                </c:pt>
                <c:pt idx="383">
                  <c:v>748</c:v>
                </c:pt>
                <c:pt idx="384">
                  <c:v>749</c:v>
                </c:pt>
                <c:pt idx="385">
                  <c:v>750</c:v>
                </c:pt>
                <c:pt idx="386">
                  <c:v>751</c:v>
                </c:pt>
                <c:pt idx="387">
                  <c:v>752</c:v>
                </c:pt>
                <c:pt idx="388">
                  <c:v>753</c:v>
                </c:pt>
                <c:pt idx="389">
                  <c:v>754</c:v>
                </c:pt>
                <c:pt idx="390">
                  <c:v>755</c:v>
                </c:pt>
                <c:pt idx="391">
                  <c:v>756</c:v>
                </c:pt>
                <c:pt idx="392">
                  <c:v>757</c:v>
                </c:pt>
                <c:pt idx="393">
                  <c:v>758</c:v>
                </c:pt>
                <c:pt idx="394">
                  <c:v>759</c:v>
                </c:pt>
                <c:pt idx="395">
                  <c:v>760</c:v>
                </c:pt>
                <c:pt idx="396">
                  <c:v>761</c:v>
                </c:pt>
                <c:pt idx="397">
                  <c:v>762</c:v>
                </c:pt>
                <c:pt idx="398">
                  <c:v>763</c:v>
                </c:pt>
                <c:pt idx="399">
                  <c:v>764</c:v>
                </c:pt>
                <c:pt idx="400">
                  <c:v>765</c:v>
                </c:pt>
                <c:pt idx="401">
                  <c:v>766</c:v>
                </c:pt>
                <c:pt idx="402">
                  <c:v>767</c:v>
                </c:pt>
                <c:pt idx="403">
                  <c:v>768</c:v>
                </c:pt>
                <c:pt idx="404">
                  <c:v>769</c:v>
                </c:pt>
                <c:pt idx="405">
                  <c:v>770</c:v>
                </c:pt>
                <c:pt idx="406">
                  <c:v>771</c:v>
                </c:pt>
                <c:pt idx="407">
                  <c:v>772</c:v>
                </c:pt>
                <c:pt idx="408">
                  <c:v>773</c:v>
                </c:pt>
                <c:pt idx="409">
                  <c:v>774</c:v>
                </c:pt>
                <c:pt idx="410">
                  <c:v>775</c:v>
                </c:pt>
                <c:pt idx="411">
                  <c:v>776</c:v>
                </c:pt>
                <c:pt idx="412">
                  <c:v>777</c:v>
                </c:pt>
                <c:pt idx="413">
                  <c:v>778</c:v>
                </c:pt>
                <c:pt idx="414">
                  <c:v>779</c:v>
                </c:pt>
                <c:pt idx="415">
                  <c:v>780</c:v>
                </c:pt>
                <c:pt idx="416">
                  <c:v>781</c:v>
                </c:pt>
                <c:pt idx="417">
                  <c:v>782</c:v>
                </c:pt>
                <c:pt idx="418">
                  <c:v>783</c:v>
                </c:pt>
                <c:pt idx="419">
                  <c:v>784</c:v>
                </c:pt>
                <c:pt idx="420">
                  <c:v>785</c:v>
                </c:pt>
                <c:pt idx="421">
                  <c:v>786</c:v>
                </c:pt>
                <c:pt idx="422">
                  <c:v>787</c:v>
                </c:pt>
                <c:pt idx="423">
                  <c:v>788</c:v>
                </c:pt>
                <c:pt idx="424">
                  <c:v>789</c:v>
                </c:pt>
                <c:pt idx="425">
                  <c:v>790</c:v>
                </c:pt>
                <c:pt idx="426">
                  <c:v>791</c:v>
                </c:pt>
                <c:pt idx="427">
                  <c:v>792</c:v>
                </c:pt>
                <c:pt idx="428">
                  <c:v>793</c:v>
                </c:pt>
                <c:pt idx="429">
                  <c:v>794</c:v>
                </c:pt>
                <c:pt idx="430">
                  <c:v>795</c:v>
                </c:pt>
                <c:pt idx="431">
                  <c:v>796</c:v>
                </c:pt>
                <c:pt idx="432">
                  <c:v>797</c:v>
                </c:pt>
                <c:pt idx="433">
                  <c:v>798</c:v>
                </c:pt>
                <c:pt idx="434">
                  <c:v>799</c:v>
                </c:pt>
                <c:pt idx="435">
                  <c:v>800</c:v>
                </c:pt>
                <c:pt idx="436">
                  <c:v>801</c:v>
                </c:pt>
                <c:pt idx="437">
                  <c:v>802</c:v>
                </c:pt>
                <c:pt idx="438">
                  <c:v>803</c:v>
                </c:pt>
                <c:pt idx="439">
                  <c:v>804</c:v>
                </c:pt>
                <c:pt idx="440">
                  <c:v>805</c:v>
                </c:pt>
                <c:pt idx="441">
                  <c:v>806</c:v>
                </c:pt>
                <c:pt idx="442">
                  <c:v>807</c:v>
                </c:pt>
                <c:pt idx="443">
                  <c:v>808</c:v>
                </c:pt>
                <c:pt idx="444">
                  <c:v>809</c:v>
                </c:pt>
                <c:pt idx="445">
                  <c:v>810</c:v>
                </c:pt>
                <c:pt idx="446">
                  <c:v>811</c:v>
                </c:pt>
                <c:pt idx="447">
                  <c:v>812</c:v>
                </c:pt>
                <c:pt idx="448">
                  <c:v>813</c:v>
                </c:pt>
                <c:pt idx="449">
                  <c:v>814</c:v>
                </c:pt>
                <c:pt idx="450">
                  <c:v>815</c:v>
                </c:pt>
                <c:pt idx="451">
                  <c:v>816</c:v>
                </c:pt>
                <c:pt idx="452">
                  <c:v>817</c:v>
                </c:pt>
                <c:pt idx="453">
                  <c:v>818</c:v>
                </c:pt>
                <c:pt idx="454">
                  <c:v>819</c:v>
                </c:pt>
                <c:pt idx="455">
                  <c:v>820</c:v>
                </c:pt>
                <c:pt idx="456">
                  <c:v>821</c:v>
                </c:pt>
                <c:pt idx="457">
                  <c:v>822</c:v>
                </c:pt>
                <c:pt idx="458">
                  <c:v>823</c:v>
                </c:pt>
                <c:pt idx="459">
                  <c:v>824</c:v>
                </c:pt>
                <c:pt idx="460">
                  <c:v>825</c:v>
                </c:pt>
                <c:pt idx="461">
                  <c:v>826</c:v>
                </c:pt>
                <c:pt idx="462">
                  <c:v>827</c:v>
                </c:pt>
                <c:pt idx="463">
                  <c:v>828</c:v>
                </c:pt>
                <c:pt idx="464">
                  <c:v>829</c:v>
                </c:pt>
                <c:pt idx="465">
                  <c:v>830</c:v>
                </c:pt>
                <c:pt idx="466">
                  <c:v>831</c:v>
                </c:pt>
                <c:pt idx="467">
                  <c:v>832</c:v>
                </c:pt>
                <c:pt idx="468">
                  <c:v>833</c:v>
                </c:pt>
                <c:pt idx="469">
                  <c:v>834</c:v>
                </c:pt>
                <c:pt idx="470">
                  <c:v>835</c:v>
                </c:pt>
                <c:pt idx="471">
                  <c:v>836</c:v>
                </c:pt>
                <c:pt idx="472">
                  <c:v>837</c:v>
                </c:pt>
                <c:pt idx="473">
                  <c:v>838</c:v>
                </c:pt>
                <c:pt idx="474">
                  <c:v>839</c:v>
                </c:pt>
                <c:pt idx="475">
                  <c:v>840</c:v>
                </c:pt>
                <c:pt idx="476">
                  <c:v>841</c:v>
                </c:pt>
                <c:pt idx="477">
                  <c:v>842</c:v>
                </c:pt>
                <c:pt idx="478">
                  <c:v>843</c:v>
                </c:pt>
                <c:pt idx="479">
                  <c:v>844</c:v>
                </c:pt>
                <c:pt idx="480">
                  <c:v>845</c:v>
                </c:pt>
                <c:pt idx="481">
                  <c:v>846</c:v>
                </c:pt>
                <c:pt idx="482">
                  <c:v>847</c:v>
                </c:pt>
                <c:pt idx="483">
                  <c:v>848</c:v>
                </c:pt>
                <c:pt idx="484">
                  <c:v>849</c:v>
                </c:pt>
                <c:pt idx="485">
                  <c:v>850</c:v>
                </c:pt>
                <c:pt idx="486">
                  <c:v>851</c:v>
                </c:pt>
                <c:pt idx="487">
                  <c:v>852</c:v>
                </c:pt>
                <c:pt idx="488">
                  <c:v>853</c:v>
                </c:pt>
                <c:pt idx="489">
                  <c:v>854</c:v>
                </c:pt>
                <c:pt idx="490">
                  <c:v>855</c:v>
                </c:pt>
                <c:pt idx="491">
                  <c:v>856</c:v>
                </c:pt>
                <c:pt idx="492">
                  <c:v>857</c:v>
                </c:pt>
                <c:pt idx="493">
                  <c:v>858</c:v>
                </c:pt>
                <c:pt idx="494">
                  <c:v>859</c:v>
                </c:pt>
                <c:pt idx="495">
                  <c:v>860</c:v>
                </c:pt>
                <c:pt idx="496">
                  <c:v>861</c:v>
                </c:pt>
                <c:pt idx="497">
                  <c:v>862</c:v>
                </c:pt>
                <c:pt idx="498">
                  <c:v>863</c:v>
                </c:pt>
                <c:pt idx="499">
                  <c:v>864</c:v>
                </c:pt>
                <c:pt idx="500">
                  <c:v>865</c:v>
                </c:pt>
                <c:pt idx="501">
                  <c:v>866</c:v>
                </c:pt>
                <c:pt idx="502">
                  <c:v>867</c:v>
                </c:pt>
                <c:pt idx="503">
                  <c:v>868</c:v>
                </c:pt>
                <c:pt idx="504">
                  <c:v>869</c:v>
                </c:pt>
                <c:pt idx="505">
                  <c:v>870</c:v>
                </c:pt>
                <c:pt idx="506">
                  <c:v>871</c:v>
                </c:pt>
                <c:pt idx="507">
                  <c:v>872</c:v>
                </c:pt>
                <c:pt idx="508">
                  <c:v>873</c:v>
                </c:pt>
                <c:pt idx="509">
                  <c:v>874</c:v>
                </c:pt>
                <c:pt idx="510">
                  <c:v>875</c:v>
                </c:pt>
                <c:pt idx="511">
                  <c:v>876</c:v>
                </c:pt>
                <c:pt idx="512">
                  <c:v>877</c:v>
                </c:pt>
                <c:pt idx="513">
                  <c:v>878</c:v>
                </c:pt>
                <c:pt idx="514">
                  <c:v>879</c:v>
                </c:pt>
                <c:pt idx="515">
                  <c:v>880</c:v>
                </c:pt>
                <c:pt idx="516">
                  <c:v>881</c:v>
                </c:pt>
                <c:pt idx="517">
                  <c:v>882</c:v>
                </c:pt>
                <c:pt idx="518">
                  <c:v>883</c:v>
                </c:pt>
                <c:pt idx="519">
                  <c:v>884</c:v>
                </c:pt>
                <c:pt idx="520">
                  <c:v>885</c:v>
                </c:pt>
                <c:pt idx="521">
                  <c:v>886</c:v>
                </c:pt>
                <c:pt idx="522">
                  <c:v>887</c:v>
                </c:pt>
                <c:pt idx="523">
                  <c:v>888</c:v>
                </c:pt>
                <c:pt idx="524">
                  <c:v>889</c:v>
                </c:pt>
                <c:pt idx="525">
                  <c:v>890</c:v>
                </c:pt>
                <c:pt idx="526">
                  <c:v>891</c:v>
                </c:pt>
                <c:pt idx="527">
                  <c:v>892</c:v>
                </c:pt>
                <c:pt idx="528">
                  <c:v>893</c:v>
                </c:pt>
                <c:pt idx="529">
                  <c:v>894</c:v>
                </c:pt>
                <c:pt idx="530">
                  <c:v>895</c:v>
                </c:pt>
                <c:pt idx="531">
                  <c:v>896</c:v>
                </c:pt>
                <c:pt idx="532">
                  <c:v>897</c:v>
                </c:pt>
                <c:pt idx="533">
                  <c:v>898</c:v>
                </c:pt>
                <c:pt idx="534">
                  <c:v>899</c:v>
                </c:pt>
                <c:pt idx="535">
                  <c:v>900</c:v>
                </c:pt>
                <c:pt idx="536">
                  <c:v>901</c:v>
                </c:pt>
                <c:pt idx="537">
                  <c:v>902</c:v>
                </c:pt>
                <c:pt idx="538">
                  <c:v>903</c:v>
                </c:pt>
                <c:pt idx="539">
                  <c:v>904</c:v>
                </c:pt>
                <c:pt idx="540">
                  <c:v>905</c:v>
                </c:pt>
                <c:pt idx="541">
                  <c:v>906</c:v>
                </c:pt>
                <c:pt idx="542">
                  <c:v>907</c:v>
                </c:pt>
                <c:pt idx="543">
                  <c:v>908</c:v>
                </c:pt>
                <c:pt idx="544">
                  <c:v>909</c:v>
                </c:pt>
                <c:pt idx="545">
                  <c:v>910</c:v>
                </c:pt>
                <c:pt idx="546">
                  <c:v>911</c:v>
                </c:pt>
                <c:pt idx="547">
                  <c:v>912</c:v>
                </c:pt>
                <c:pt idx="548">
                  <c:v>913</c:v>
                </c:pt>
                <c:pt idx="549">
                  <c:v>914</c:v>
                </c:pt>
                <c:pt idx="550">
                  <c:v>915</c:v>
                </c:pt>
                <c:pt idx="551">
                  <c:v>916</c:v>
                </c:pt>
                <c:pt idx="552">
                  <c:v>917</c:v>
                </c:pt>
                <c:pt idx="553">
                  <c:v>918</c:v>
                </c:pt>
                <c:pt idx="554">
                  <c:v>919</c:v>
                </c:pt>
                <c:pt idx="555">
                  <c:v>920</c:v>
                </c:pt>
                <c:pt idx="556">
                  <c:v>921</c:v>
                </c:pt>
                <c:pt idx="557">
                  <c:v>922</c:v>
                </c:pt>
                <c:pt idx="558">
                  <c:v>923</c:v>
                </c:pt>
                <c:pt idx="559">
                  <c:v>924</c:v>
                </c:pt>
                <c:pt idx="560">
                  <c:v>925</c:v>
                </c:pt>
                <c:pt idx="561">
                  <c:v>926</c:v>
                </c:pt>
                <c:pt idx="562">
                  <c:v>927</c:v>
                </c:pt>
                <c:pt idx="563">
                  <c:v>928</c:v>
                </c:pt>
                <c:pt idx="564">
                  <c:v>929</c:v>
                </c:pt>
                <c:pt idx="565">
                  <c:v>930</c:v>
                </c:pt>
                <c:pt idx="566">
                  <c:v>931</c:v>
                </c:pt>
                <c:pt idx="567">
                  <c:v>932</c:v>
                </c:pt>
                <c:pt idx="568">
                  <c:v>933</c:v>
                </c:pt>
                <c:pt idx="569">
                  <c:v>934</c:v>
                </c:pt>
                <c:pt idx="570">
                  <c:v>935</c:v>
                </c:pt>
                <c:pt idx="571">
                  <c:v>936</c:v>
                </c:pt>
                <c:pt idx="572">
                  <c:v>937</c:v>
                </c:pt>
                <c:pt idx="573">
                  <c:v>938</c:v>
                </c:pt>
                <c:pt idx="574">
                  <c:v>939</c:v>
                </c:pt>
                <c:pt idx="575">
                  <c:v>940</c:v>
                </c:pt>
                <c:pt idx="576">
                  <c:v>941</c:v>
                </c:pt>
                <c:pt idx="577">
                  <c:v>942</c:v>
                </c:pt>
                <c:pt idx="578">
                  <c:v>943</c:v>
                </c:pt>
                <c:pt idx="579">
                  <c:v>944</c:v>
                </c:pt>
                <c:pt idx="580">
                  <c:v>945</c:v>
                </c:pt>
                <c:pt idx="581">
                  <c:v>946</c:v>
                </c:pt>
                <c:pt idx="582">
                  <c:v>947</c:v>
                </c:pt>
                <c:pt idx="583">
                  <c:v>948</c:v>
                </c:pt>
                <c:pt idx="584">
                  <c:v>949</c:v>
                </c:pt>
                <c:pt idx="585">
                  <c:v>950</c:v>
                </c:pt>
                <c:pt idx="586">
                  <c:v>951</c:v>
                </c:pt>
                <c:pt idx="587">
                  <c:v>952</c:v>
                </c:pt>
                <c:pt idx="588">
                  <c:v>953</c:v>
                </c:pt>
                <c:pt idx="589">
                  <c:v>954</c:v>
                </c:pt>
                <c:pt idx="590">
                  <c:v>955</c:v>
                </c:pt>
                <c:pt idx="591">
                  <c:v>956</c:v>
                </c:pt>
                <c:pt idx="592">
                  <c:v>957</c:v>
                </c:pt>
                <c:pt idx="593">
                  <c:v>958</c:v>
                </c:pt>
                <c:pt idx="594">
                  <c:v>959</c:v>
                </c:pt>
                <c:pt idx="595">
                  <c:v>960</c:v>
                </c:pt>
                <c:pt idx="596">
                  <c:v>961</c:v>
                </c:pt>
                <c:pt idx="597">
                  <c:v>962</c:v>
                </c:pt>
                <c:pt idx="598">
                  <c:v>963</c:v>
                </c:pt>
                <c:pt idx="599">
                  <c:v>964</c:v>
                </c:pt>
                <c:pt idx="600">
                  <c:v>965</c:v>
                </c:pt>
                <c:pt idx="601">
                  <c:v>966</c:v>
                </c:pt>
                <c:pt idx="602">
                  <c:v>967</c:v>
                </c:pt>
                <c:pt idx="603">
                  <c:v>968</c:v>
                </c:pt>
                <c:pt idx="604">
                  <c:v>969</c:v>
                </c:pt>
                <c:pt idx="605">
                  <c:v>970</c:v>
                </c:pt>
                <c:pt idx="606">
                  <c:v>971</c:v>
                </c:pt>
                <c:pt idx="607">
                  <c:v>972</c:v>
                </c:pt>
                <c:pt idx="608">
                  <c:v>973</c:v>
                </c:pt>
                <c:pt idx="609">
                  <c:v>974</c:v>
                </c:pt>
                <c:pt idx="610">
                  <c:v>975</c:v>
                </c:pt>
                <c:pt idx="611">
                  <c:v>976</c:v>
                </c:pt>
                <c:pt idx="612">
                  <c:v>977</c:v>
                </c:pt>
                <c:pt idx="613">
                  <c:v>978</c:v>
                </c:pt>
                <c:pt idx="614">
                  <c:v>979</c:v>
                </c:pt>
                <c:pt idx="615">
                  <c:v>980</c:v>
                </c:pt>
                <c:pt idx="616">
                  <c:v>981</c:v>
                </c:pt>
                <c:pt idx="617">
                  <c:v>982</c:v>
                </c:pt>
                <c:pt idx="618">
                  <c:v>983</c:v>
                </c:pt>
                <c:pt idx="619">
                  <c:v>984</c:v>
                </c:pt>
                <c:pt idx="620">
                  <c:v>985</c:v>
                </c:pt>
                <c:pt idx="621">
                  <c:v>986</c:v>
                </c:pt>
                <c:pt idx="622">
                  <c:v>987</c:v>
                </c:pt>
                <c:pt idx="623">
                  <c:v>988</c:v>
                </c:pt>
                <c:pt idx="624">
                  <c:v>989</c:v>
                </c:pt>
                <c:pt idx="625">
                  <c:v>990</c:v>
                </c:pt>
                <c:pt idx="626">
                  <c:v>991</c:v>
                </c:pt>
                <c:pt idx="627">
                  <c:v>992</c:v>
                </c:pt>
                <c:pt idx="628">
                  <c:v>993</c:v>
                </c:pt>
                <c:pt idx="629">
                  <c:v>994</c:v>
                </c:pt>
                <c:pt idx="630">
                  <c:v>995</c:v>
                </c:pt>
                <c:pt idx="631">
                  <c:v>996</c:v>
                </c:pt>
                <c:pt idx="632">
                  <c:v>997</c:v>
                </c:pt>
                <c:pt idx="633">
                  <c:v>998</c:v>
                </c:pt>
                <c:pt idx="634">
                  <c:v>999</c:v>
                </c:pt>
                <c:pt idx="635">
                  <c:v>1000</c:v>
                </c:pt>
                <c:pt idx="636">
                  <c:v>1001</c:v>
                </c:pt>
                <c:pt idx="637">
                  <c:v>1002</c:v>
                </c:pt>
                <c:pt idx="638">
                  <c:v>1003</c:v>
                </c:pt>
                <c:pt idx="639">
                  <c:v>1004</c:v>
                </c:pt>
                <c:pt idx="640">
                  <c:v>1005</c:v>
                </c:pt>
                <c:pt idx="641">
                  <c:v>1006</c:v>
                </c:pt>
                <c:pt idx="642">
                  <c:v>1007</c:v>
                </c:pt>
                <c:pt idx="643">
                  <c:v>1008</c:v>
                </c:pt>
                <c:pt idx="644">
                  <c:v>1009</c:v>
                </c:pt>
                <c:pt idx="645">
                  <c:v>1010</c:v>
                </c:pt>
                <c:pt idx="646">
                  <c:v>1011</c:v>
                </c:pt>
                <c:pt idx="647">
                  <c:v>1012</c:v>
                </c:pt>
                <c:pt idx="648">
                  <c:v>1013</c:v>
                </c:pt>
                <c:pt idx="649">
                  <c:v>1014</c:v>
                </c:pt>
                <c:pt idx="650">
                  <c:v>1015</c:v>
                </c:pt>
                <c:pt idx="651">
                  <c:v>1016</c:v>
                </c:pt>
                <c:pt idx="652">
                  <c:v>1017</c:v>
                </c:pt>
                <c:pt idx="653">
                  <c:v>1018</c:v>
                </c:pt>
                <c:pt idx="654">
                  <c:v>1019</c:v>
                </c:pt>
                <c:pt idx="655">
                  <c:v>1020</c:v>
                </c:pt>
                <c:pt idx="656">
                  <c:v>1021</c:v>
                </c:pt>
                <c:pt idx="657">
                  <c:v>1022</c:v>
                </c:pt>
                <c:pt idx="658">
                  <c:v>1023</c:v>
                </c:pt>
                <c:pt idx="659">
                  <c:v>1024</c:v>
                </c:pt>
                <c:pt idx="660">
                  <c:v>1025</c:v>
                </c:pt>
                <c:pt idx="661">
                  <c:v>1026</c:v>
                </c:pt>
                <c:pt idx="662">
                  <c:v>1027</c:v>
                </c:pt>
                <c:pt idx="663">
                  <c:v>1028</c:v>
                </c:pt>
                <c:pt idx="664">
                  <c:v>1029</c:v>
                </c:pt>
                <c:pt idx="665">
                  <c:v>1030</c:v>
                </c:pt>
                <c:pt idx="666">
                  <c:v>1031</c:v>
                </c:pt>
                <c:pt idx="667">
                  <c:v>1032</c:v>
                </c:pt>
                <c:pt idx="668">
                  <c:v>1033</c:v>
                </c:pt>
                <c:pt idx="669">
                  <c:v>1034</c:v>
                </c:pt>
                <c:pt idx="670">
                  <c:v>1035</c:v>
                </c:pt>
                <c:pt idx="671">
                  <c:v>1036</c:v>
                </c:pt>
                <c:pt idx="672">
                  <c:v>1037</c:v>
                </c:pt>
                <c:pt idx="673">
                  <c:v>1038</c:v>
                </c:pt>
                <c:pt idx="674">
                  <c:v>1039</c:v>
                </c:pt>
                <c:pt idx="675">
                  <c:v>1040</c:v>
                </c:pt>
                <c:pt idx="676">
                  <c:v>1041</c:v>
                </c:pt>
                <c:pt idx="677">
                  <c:v>1042</c:v>
                </c:pt>
                <c:pt idx="678">
                  <c:v>1043</c:v>
                </c:pt>
                <c:pt idx="679">
                  <c:v>1044</c:v>
                </c:pt>
                <c:pt idx="680">
                  <c:v>1045</c:v>
                </c:pt>
                <c:pt idx="681">
                  <c:v>1046</c:v>
                </c:pt>
                <c:pt idx="682">
                  <c:v>1047</c:v>
                </c:pt>
                <c:pt idx="683">
                  <c:v>1048</c:v>
                </c:pt>
                <c:pt idx="684">
                  <c:v>1049</c:v>
                </c:pt>
                <c:pt idx="685">
                  <c:v>1050</c:v>
                </c:pt>
                <c:pt idx="686">
                  <c:v>1051</c:v>
                </c:pt>
                <c:pt idx="687">
                  <c:v>1052</c:v>
                </c:pt>
                <c:pt idx="688">
                  <c:v>1053</c:v>
                </c:pt>
                <c:pt idx="689">
                  <c:v>1054</c:v>
                </c:pt>
                <c:pt idx="690">
                  <c:v>1055</c:v>
                </c:pt>
                <c:pt idx="691">
                  <c:v>1056</c:v>
                </c:pt>
                <c:pt idx="692">
                  <c:v>1057</c:v>
                </c:pt>
                <c:pt idx="693">
                  <c:v>1058</c:v>
                </c:pt>
                <c:pt idx="694">
                  <c:v>1059</c:v>
                </c:pt>
                <c:pt idx="695">
                  <c:v>1060</c:v>
                </c:pt>
                <c:pt idx="696">
                  <c:v>1061</c:v>
                </c:pt>
                <c:pt idx="697">
                  <c:v>1062</c:v>
                </c:pt>
                <c:pt idx="698">
                  <c:v>1063</c:v>
                </c:pt>
                <c:pt idx="699">
                  <c:v>1064</c:v>
                </c:pt>
                <c:pt idx="700">
                  <c:v>1065</c:v>
                </c:pt>
                <c:pt idx="701">
                  <c:v>1066</c:v>
                </c:pt>
                <c:pt idx="702">
                  <c:v>1067</c:v>
                </c:pt>
                <c:pt idx="703">
                  <c:v>1068</c:v>
                </c:pt>
                <c:pt idx="704">
                  <c:v>1069</c:v>
                </c:pt>
                <c:pt idx="705">
                  <c:v>1070</c:v>
                </c:pt>
                <c:pt idx="706">
                  <c:v>1071</c:v>
                </c:pt>
                <c:pt idx="707">
                  <c:v>1072</c:v>
                </c:pt>
                <c:pt idx="708">
                  <c:v>1073</c:v>
                </c:pt>
                <c:pt idx="709">
                  <c:v>1074</c:v>
                </c:pt>
                <c:pt idx="710">
                  <c:v>1075</c:v>
                </c:pt>
                <c:pt idx="711">
                  <c:v>1076</c:v>
                </c:pt>
                <c:pt idx="712">
                  <c:v>1077</c:v>
                </c:pt>
                <c:pt idx="713">
                  <c:v>1078</c:v>
                </c:pt>
                <c:pt idx="714">
                  <c:v>1079</c:v>
                </c:pt>
                <c:pt idx="715">
                  <c:v>1080</c:v>
                </c:pt>
              </c:numCache>
            </c:numRef>
          </c:xVal>
          <c:yVal>
            <c:numRef>
              <c:f>'MI stroke'!$K$4:$K$719</c:f>
              <c:numCache>
                <c:formatCode>General</c:formatCode>
                <c:ptCount val="716"/>
                <c:pt idx="0">
                  <c:v>0</c:v>
                </c:pt>
                <c:pt idx="1">
                  <c:v>2.0000000000000052E-4</c:v>
                </c:pt>
                <c:pt idx="2">
                  <c:v>2.0000000000000052E-4</c:v>
                </c:pt>
                <c:pt idx="3">
                  <c:v>3.0000000000000209E-4</c:v>
                </c:pt>
                <c:pt idx="4">
                  <c:v>4.0000000000000034E-4</c:v>
                </c:pt>
                <c:pt idx="5">
                  <c:v>5.0000000000000034E-4</c:v>
                </c:pt>
                <c:pt idx="6">
                  <c:v>6.0000000000000374E-4</c:v>
                </c:pt>
                <c:pt idx="7">
                  <c:v>6.0000000000000374E-4</c:v>
                </c:pt>
                <c:pt idx="8">
                  <c:v>7.0000000000000433E-4</c:v>
                </c:pt>
                <c:pt idx="9">
                  <c:v>7.0000000000000433E-4</c:v>
                </c:pt>
                <c:pt idx="10">
                  <c:v>8.0000000000000264E-4</c:v>
                </c:pt>
                <c:pt idx="11">
                  <c:v>8.0000000000000264E-4</c:v>
                </c:pt>
                <c:pt idx="12">
                  <c:v>9.0000000000000247E-4</c:v>
                </c:pt>
                <c:pt idx="13">
                  <c:v>1.0000000000000041E-3</c:v>
                </c:pt>
                <c:pt idx="14">
                  <c:v>1.0000000000000041E-3</c:v>
                </c:pt>
                <c:pt idx="15">
                  <c:v>1.1000000000000081E-3</c:v>
                </c:pt>
                <c:pt idx="16">
                  <c:v>1.1000000000000081E-3</c:v>
                </c:pt>
                <c:pt idx="17">
                  <c:v>1.1000000000000081E-3</c:v>
                </c:pt>
                <c:pt idx="18">
                  <c:v>1.1000000000000081E-3</c:v>
                </c:pt>
                <c:pt idx="19">
                  <c:v>1.2999999999999978E-3</c:v>
                </c:pt>
                <c:pt idx="20">
                  <c:v>1.2999999999999978E-3</c:v>
                </c:pt>
                <c:pt idx="21">
                  <c:v>1.5000000000000072E-3</c:v>
                </c:pt>
                <c:pt idx="22">
                  <c:v>1.5000000000000072E-3</c:v>
                </c:pt>
                <c:pt idx="23">
                  <c:v>1.5000000000000072E-3</c:v>
                </c:pt>
                <c:pt idx="24">
                  <c:v>1.6000000000000101E-3</c:v>
                </c:pt>
                <c:pt idx="25">
                  <c:v>1.6000000000000101E-3</c:v>
                </c:pt>
                <c:pt idx="26">
                  <c:v>1.7000000000000073E-3</c:v>
                </c:pt>
                <c:pt idx="27">
                  <c:v>1.9000000000000128E-3</c:v>
                </c:pt>
                <c:pt idx="28">
                  <c:v>2.0000000000000052E-3</c:v>
                </c:pt>
                <c:pt idx="29">
                  <c:v>2.0999999999999999E-3</c:v>
                </c:pt>
                <c:pt idx="30">
                  <c:v>2.3000000000000052E-3</c:v>
                </c:pt>
                <c:pt idx="31">
                  <c:v>2.3000000000000052E-3</c:v>
                </c:pt>
                <c:pt idx="32">
                  <c:v>2.3000000000000052E-3</c:v>
                </c:pt>
                <c:pt idx="33">
                  <c:v>2.3999999999999998E-3</c:v>
                </c:pt>
                <c:pt idx="34">
                  <c:v>2.3999999999999998E-3</c:v>
                </c:pt>
                <c:pt idx="35">
                  <c:v>2.5000000000000092E-3</c:v>
                </c:pt>
                <c:pt idx="36">
                  <c:v>2.5999999999999999E-3</c:v>
                </c:pt>
                <c:pt idx="37">
                  <c:v>2.7000000000000179E-3</c:v>
                </c:pt>
                <c:pt idx="38">
                  <c:v>2.7000000000000179E-3</c:v>
                </c:pt>
                <c:pt idx="39">
                  <c:v>2.8000000000000052E-3</c:v>
                </c:pt>
                <c:pt idx="40">
                  <c:v>2.8999999999999998E-3</c:v>
                </c:pt>
                <c:pt idx="41">
                  <c:v>3.0000000000000092E-3</c:v>
                </c:pt>
                <c:pt idx="42">
                  <c:v>3.200000000000021E-3</c:v>
                </c:pt>
                <c:pt idx="43">
                  <c:v>3.3000000000000052E-3</c:v>
                </c:pt>
                <c:pt idx="44">
                  <c:v>3.4000000000000154E-3</c:v>
                </c:pt>
                <c:pt idx="45">
                  <c:v>3.5000000000000179E-3</c:v>
                </c:pt>
                <c:pt idx="46">
                  <c:v>3.5000000000000179E-3</c:v>
                </c:pt>
                <c:pt idx="47">
                  <c:v>3.5000000000000179E-3</c:v>
                </c:pt>
                <c:pt idx="48">
                  <c:v>3.5000000000000179E-3</c:v>
                </c:pt>
                <c:pt idx="49">
                  <c:v>3.6000000000000199E-3</c:v>
                </c:pt>
                <c:pt idx="50">
                  <c:v>3.6000000000000199E-3</c:v>
                </c:pt>
                <c:pt idx="51">
                  <c:v>3.6000000000000199E-3</c:v>
                </c:pt>
                <c:pt idx="52">
                  <c:v>3.6000000000000199E-3</c:v>
                </c:pt>
                <c:pt idx="53">
                  <c:v>3.7000000000000249E-3</c:v>
                </c:pt>
                <c:pt idx="54">
                  <c:v>3.8000000000000052E-3</c:v>
                </c:pt>
                <c:pt idx="55">
                  <c:v>3.9000000000000159E-3</c:v>
                </c:pt>
                <c:pt idx="56">
                  <c:v>4.1000000000000003E-3</c:v>
                </c:pt>
                <c:pt idx="57">
                  <c:v>4.1000000000000003E-3</c:v>
                </c:pt>
                <c:pt idx="58">
                  <c:v>4.1999999999999997E-3</c:v>
                </c:pt>
                <c:pt idx="59">
                  <c:v>4.3000000000000104E-3</c:v>
                </c:pt>
                <c:pt idx="60">
                  <c:v>4.3000000000000104E-3</c:v>
                </c:pt>
                <c:pt idx="61">
                  <c:v>4.3000000000000104E-3</c:v>
                </c:pt>
                <c:pt idx="62">
                  <c:v>4.4000000000000124E-3</c:v>
                </c:pt>
                <c:pt idx="63">
                  <c:v>4.5000000000000014E-3</c:v>
                </c:pt>
                <c:pt idx="64">
                  <c:v>4.6000000000000034E-3</c:v>
                </c:pt>
                <c:pt idx="65">
                  <c:v>4.6000000000000034E-3</c:v>
                </c:pt>
                <c:pt idx="66">
                  <c:v>4.6000000000000034E-3</c:v>
                </c:pt>
                <c:pt idx="67">
                  <c:v>4.8000000000000004E-3</c:v>
                </c:pt>
                <c:pt idx="68">
                  <c:v>5.0000000000000114E-3</c:v>
                </c:pt>
                <c:pt idx="69">
                  <c:v>5.0000000000000114E-3</c:v>
                </c:pt>
                <c:pt idx="70">
                  <c:v>5.1000000000000004E-3</c:v>
                </c:pt>
                <c:pt idx="71">
                  <c:v>5.1000000000000004E-3</c:v>
                </c:pt>
                <c:pt idx="72">
                  <c:v>5.1000000000000004E-3</c:v>
                </c:pt>
                <c:pt idx="73">
                  <c:v>5.1999999999999998E-3</c:v>
                </c:pt>
                <c:pt idx="74">
                  <c:v>5.1999999999999998E-3</c:v>
                </c:pt>
                <c:pt idx="75">
                  <c:v>5.1999999999999998E-3</c:v>
                </c:pt>
                <c:pt idx="76">
                  <c:v>5.3000000000000104E-3</c:v>
                </c:pt>
                <c:pt idx="77">
                  <c:v>5.3000000000000104E-3</c:v>
                </c:pt>
                <c:pt idx="78">
                  <c:v>5.4000000000000124E-3</c:v>
                </c:pt>
                <c:pt idx="79">
                  <c:v>5.5000000000000014E-3</c:v>
                </c:pt>
                <c:pt idx="80">
                  <c:v>5.5000000000000014E-3</c:v>
                </c:pt>
                <c:pt idx="81">
                  <c:v>5.5000000000000014E-3</c:v>
                </c:pt>
                <c:pt idx="82">
                  <c:v>5.5000000000000014E-3</c:v>
                </c:pt>
                <c:pt idx="83">
                  <c:v>5.6000000000000034E-3</c:v>
                </c:pt>
                <c:pt idx="84">
                  <c:v>5.7000000000000123E-3</c:v>
                </c:pt>
                <c:pt idx="85">
                  <c:v>5.7000000000000123E-3</c:v>
                </c:pt>
                <c:pt idx="86">
                  <c:v>5.7000000000000123E-3</c:v>
                </c:pt>
                <c:pt idx="87">
                  <c:v>5.8000000000000013E-3</c:v>
                </c:pt>
                <c:pt idx="88">
                  <c:v>5.8000000000000013E-3</c:v>
                </c:pt>
                <c:pt idx="89">
                  <c:v>5.9000000000000337E-3</c:v>
                </c:pt>
                <c:pt idx="90">
                  <c:v>6.0000000000000114E-3</c:v>
                </c:pt>
                <c:pt idx="91">
                  <c:v>6.0000000000000114E-3</c:v>
                </c:pt>
                <c:pt idx="92">
                  <c:v>6.1000000000000004E-3</c:v>
                </c:pt>
                <c:pt idx="93">
                  <c:v>6.1000000000000004E-3</c:v>
                </c:pt>
                <c:pt idx="94">
                  <c:v>6.200000000000031E-3</c:v>
                </c:pt>
                <c:pt idx="95">
                  <c:v>6.200000000000031E-3</c:v>
                </c:pt>
                <c:pt idx="96">
                  <c:v>6.200000000000031E-3</c:v>
                </c:pt>
                <c:pt idx="97">
                  <c:v>6.4000000000000393E-3</c:v>
                </c:pt>
                <c:pt idx="98">
                  <c:v>6.5000000000000301E-3</c:v>
                </c:pt>
                <c:pt idx="99">
                  <c:v>6.6000000000000034E-3</c:v>
                </c:pt>
                <c:pt idx="100">
                  <c:v>6.6000000000000034E-3</c:v>
                </c:pt>
                <c:pt idx="101">
                  <c:v>6.6000000000000034E-3</c:v>
                </c:pt>
                <c:pt idx="102">
                  <c:v>6.6000000000000034E-3</c:v>
                </c:pt>
                <c:pt idx="103">
                  <c:v>6.6000000000000034E-3</c:v>
                </c:pt>
                <c:pt idx="104">
                  <c:v>6.6000000000000034E-3</c:v>
                </c:pt>
                <c:pt idx="105">
                  <c:v>6.7000000000000341E-3</c:v>
                </c:pt>
                <c:pt idx="106">
                  <c:v>6.7000000000000341E-3</c:v>
                </c:pt>
                <c:pt idx="107">
                  <c:v>6.7000000000000341E-3</c:v>
                </c:pt>
                <c:pt idx="108">
                  <c:v>6.7000000000000341E-3</c:v>
                </c:pt>
                <c:pt idx="109">
                  <c:v>6.9000000000000372E-3</c:v>
                </c:pt>
                <c:pt idx="110">
                  <c:v>7.0000000000000114E-3</c:v>
                </c:pt>
                <c:pt idx="111">
                  <c:v>7.0000000000000114E-3</c:v>
                </c:pt>
                <c:pt idx="112">
                  <c:v>7.0000000000000114E-3</c:v>
                </c:pt>
                <c:pt idx="113">
                  <c:v>7.0000000000000114E-3</c:v>
                </c:pt>
                <c:pt idx="114">
                  <c:v>7.2000000000000336E-3</c:v>
                </c:pt>
                <c:pt idx="115">
                  <c:v>7.3000000000000113E-3</c:v>
                </c:pt>
                <c:pt idx="116">
                  <c:v>7.4000000000000446E-3</c:v>
                </c:pt>
                <c:pt idx="117">
                  <c:v>7.4000000000000446E-3</c:v>
                </c:pt>
                <c:pt idx="118">
                  <c:v>7.5000000000000353E-3</c:v>
                </c:pt>
                <c:pt idx="119">
                  <c:v>7.5000000000000353E-3</c:v>
                </c:pt>
                <c:pt idx="120">
                  <c:v>7.6000000000000104E-3</c:v>
                </c:pt>
                <c:pt idx="121">
                  <c:v>7.6000000000000104E-3</c:v>
                </c:pt>
                <c:pt idx="122">
                  <c:v>7.6000000000000104E-3</c:v>
                </c:pt>
                <c:pt idx="123">
                  <c:v>7.7000000000000393E-3</c:v>
                </c:pt>
                <c:pt idx="124">
                  <c:v>7.8000000000000283E-3</c:v>
                </c:pt>
                <c:pt idx="125">
                  <c:v>7.8000000000000283E-3</c:v>
                </c:pt>
                <c:pt idx="126">
                  <c:v>7.8000000000000283E-3</c:v>
                </c:pt>
                <c:pt idx="127">
                  <c:v>7.8000000000000283E-3</c:v>
                </c:pt>
                <c:pt idx="128">
                  <c:v>8.0000000000000227E-3</c:v>
                </c:pt>
                <c:pt idx="129">
                  <c:v>8.1000000000000048E-3</c:v>
                </c:pt>
                <c:pt idx="130">
                  <c:v>8.1000000000000048E-3</c:v>
                </c:pt>
                <c:pt idx="131">
                  <c:v>8.1000000000000048E-3</c:v>
                </c:pt>
                <c:pt idx="132">
                  <c:v>8.2000000000000007E-3</c:v>
                </c:pt>
                <c:pt idx="133">
                  <c:v>8.3000000000000226E-3</c:v>
                </c:pt>
                <c:pt idx="134">
                  <c:v>8.3000000000000226E-3</c:v>
                </c:pt>
                <c:pt idx="135">
                  <c:v>8.3000000000000226E-3</c:v>
                </c:pt>
                <c:pt idx="136">
                  <c:v>8.4000000000000047E-3</c:v>
                </c:pt>
                <c:pt idx="137">
                  <c:v>8.4000000000000047E-3</c:v>
                </c:pt>
                <c:pt idx="138">
                  <c:v>8.4000000000000047E-3</c:v>
                </c:pt>
                <c:pt idx="139">
                  <c:v>8.4000000000000047E-3</c:v>
                </c:pt>
                <c:pt idx="140">
                  <c:v>8.4000000000000047E-3</c:v>
                </c:pt>
                <c:pt idx="141">
                  <c:v>8.4000000000000047E-3</c:v>
                </c:pt>
                <c:pt idx="142">
                  <c:v>8.6000000000000208E-3</c:v>
                </c:pt>
                <c:pt idx="143">
                  <c:v>8.7000000000000046E-3</c:v>
                </c:pt>
                <c:pt idx="144">
                  <c:v>8.7000000000000046E-3</c:v>
                </c:pt>
                <c:pt idx="145">
                  <c:v>8.8000000000000248E-3</c:v>
                </c:pt>
                <c:pt idx="146">
                  <c:v>8.8000000000000248E-3</c:v>
                </c:pt>
                <c:pt idx="147">
                  <c:v>8.8000000000000248E-3</c:v>
                </c:pt>
                <c:pt idx="148">
                  <c:v>9.0000000000000028E-3</c:v>
                </c:pt>
                <c:pt idx="149">
                  <c:v>9.0000000000000028E-3</c:v>
                </c:pt>
                <c:pt idx="150">
                  <c:v>9.1000000000000004E-3</c:v>
                </c:pt>
                <c:pt idx="151">
                  <c:v>9.2000000000000068E-3</c:v>
                </c:pt>
                <c:pt idx="152">
                  <c:v>9.3000000000000548E-3</c:v>
                </c:pt>
                <c:pt idx="153">
                  <c:v>9.4000000000000247E-3</c:v>
                </c:pt>
                <c:pt idx="154">
                  <c:v>9.4000000000000247E-3</c:v>
                </c:pt>
                <c:pt idx="155">
                  <c:v>9.4000000000000247E-3</c:v>
                </c:pt>
                <c:pt idx="156">
                  <c:v>9.4000000000000247E-3</c:v>
                </c:pt>
                <c:pt idx="157">
                  <c:v>9.5000000000000067E-3</c:v>
                </c:pt>
                <c:pt idx="158">
                  <c:v>9.6000000000000026E-3</c:v>
                </c:pt>
                <c:pt idx="159">
                  <c:v>9.6000000000000026E-3</c:v>
                </c:pt>
                <c:pt idx="160">
                  <c:v>9.7000000000000003E-3</c:v>
                </c:pt>
                <c:pt idx="161">
                  <c:v>9.7000000000000003E-3</c:v>
                </c:pt>
                <c:pt idx="162">
                  <c:v>9.7000000000000003E-3</c:v>
                </c:pt>
                <c:pt idx="163">
                  <c:v>9.9000000000000268E-3</c:v>
                </c:pt>
                <c:pt idx="164">
                  <c:v>1.0000000000000005E-2</c:v>
                </c:pt>
                <c:pt idx="165">
                  <c:v>1.0000000000000005E-2</c:v>
                </c:pt>
                <c:pt idx="166">
                  <c:v>1.0100000000000001E-2</c:v>
                </c:pt>
                <c:pt idx="167">
                  <c:v>1.0100000000000001E-2</c:v>
                </c:pt>
                <c:pt idx="168">
                  <c:v>1.0100000000000001E-2</c:v>
                </c:pt>
                <c:pt idx="169">
                  <c:v>1.0200000000000001E-2</c:v>
                </c:pt>
                <c:pt idx="170">
                  <c:v>1.0300000000000005E-2</c:v>
                </c:pt>
                <c:pt idx="171">
                  <c:v>1.0400000000000001E-2</c:v>
                </c:pt>
                <c:pt idx="172">
                  <c:v>1.0400000000000001E-2</c:v>
                </c:pt>
                <c:pt idx="173">
                  <c:v>1.0400000000000001E-2</c:v>
                </c:pt>
                <c:pt idx="174">
                  <c:v>1.0400000000000001E-2</c:v>
                </c:pt>
                <c:pt idx="175">
                  <c:v>1.0400000000000001E-2</c:v>
                </c:pt>
                <c:pt idx="176">
                  <c:v>1.0500000000000021E-2</c:v>
                </c:pt>
                <c:pt idx="177">
                  <c:v>1.0600000000000021E-2</c:v>
                </c:pt>
                <c:pt idx="178">
                  <c:v>1.0699999999999998E-2</c:v>
                </c:pt>
                <c:pt idx="179">
                  <c:v>1.0999999999999998E-2</c:v>
                </c:pt>
                <c:pt idx="180">
                  <c:v>1.0999999999999998E-2</c:v>
                </c:pt>
                <c:pt idx="181">
                  <c:v>1.1100000000000066E-2</c:v>
                </c:pt>
                <c:pt idx="182">
                  <c:v>1.1100000000000066E-2</c:v>
                </c:pt>
                <c:pt idx="183">
                  <c:v>1.1100000000000066E-2</c:v>
                </c:pt>
                <c:pt idx="184">
                  <c:v>1.1200000000000068E-2</c:v>
                </c:pt>
                <c:pt idx="185">
                  <c:v>1.1200000000000068E-2</c:v>
                </c:pt>
                <c:pt idx="186">
                  <c:v>1.1299999999999998E-2</c:v>
                </c:pt>
                <c:pt idx="187">
                  <c:v>1.1400000000000078E-2</c:v>
                </c:pt>
                <c:pt idx="188">
                  <c:v>1.1400000000000078E-2</c:v>
                </c:pt>
                <c:pt idx="189">
                  <c:v>1.1400000000000078E-2</c:v>
                </c:pt>
                <c:pt idx="190">
                  <c:v>1.1599999999999996E-2</c:v>
                </c:pt>
                <c:pt idx="191">
                  <c:v>1.1599999999999996E-2</c:v>
                </c:pt>
                <c:pt idx="192">
                  <c:v>1.1599999999999996E-2</c:v>
                </c:pt>
                <c:pt idx="193">
                  <c:v>1.1800000000000086E-2</c:v>
                </c:pt>
                <c:pt idx="194">
                  <c:v>1.1800000000000086E-2</c:v>
                </c:pt>
                <c:pt idx="195">
                  <c:v>1.1800000000000086E-2</c:v>
                </c:pt>
                <c:pt idx="196">
                  <c:v>1.1900000000000091E-2</c:v>
                </c:pt>
                <c:pt idx="197">
                  <c:v>1.1900000000000091E-2</c:v>
                </c:pt>
                <c:pt idx="198">
                  <c:v>1.2E-2</c:v>
                </c:pt>
                <c:pt idx="199">
                  <c:v>1.2100000000000001E-2</c:v>
                </c:pt>
                <c:pt idx="200">
                  <c:v>1.2100000000000001E-2</c:v>
                </c:pt>
                <c:pt idx="201">
                  <c:v>1.2200000000000001E-2</c:v>
                </c:pt>
                <c:pt idx="202">
                  <c:v>1.2300000000000005E-2</c:v>
                </c:pt>
                <c:pt idx="203">
                  <c:v>1.2600000000000005E-2</c:v>
                </c:pt>
                <c:pt idx="204">
                  <c:v>1.2600000000000005E-2</c:v>
                </c:pt>
                <c:pt idx="205">
                  <c:v>1.2600000000000005E-2</c:v>
                </c:pt>
                <c:pt idx="206">
                  <c:v>1.2699999999999998E-2</c:v>
                </c:pt>
                <c:pt idx="207">
                  <c:v>1.2699999999999998E-2</c:v>
                </c:pt>
                <c:pt idx="208">
                  <c:v>1.2800000000000021E-2</c:v>
                </c:pt>
                <c:pt idx="209">
                  <c:v>1.2800000000000021E-2</c:v>
                </c:pt>
                <c:pt idx="210">
                  <c:v>1.2800000000000021E-2</c:v>
                </c:pt>
                <c:pt idx="211">
                  <c:v>1.2800000000000021E-2</c:v>
                </c:pt>
                <c:pt idx="212">
                  <c:v>1.2900000000000003E-2</c:v>
                </c:pt>
                <c:pt idx="213">
                  <c:v>1.2999999999999998E-2</c:v>
                </c:pt>
                <c:pt idx="214">
                  <c:v>1.3200000000000066E-2</c:v>
                </c:pt>
                <c:pt idx="215">
                  <c:v>1.3200000000000066E-2</c:v>
                </c:pt>
                <c:pt idx="216">
                  <c:v>1.3200000000000066E-2</c:v>
                </c:pt>
                <c:pt idx="217">
                  <c:v>1.3200000000000066E-2</c:v>
                </c:pt>
                <c:pt idx="218">
                  <c:v>1.3200000000000066E-2</c:v>
                </c:pt>
                <c:pt idx="219">
                  <c:v>1.3299999999999998E-2</c:v>
                </c:pt>
                <c:pt idx="220">
                  <c:v>1.3400000000000068E-2</c:v>
                </c:pt>
                <c:pt idx="221">
                  <c:v>1.3400000000000068E-2</c:v>
                </c:pt>
                <c:pt idx="222">
                  <c:v>1.3400000000000068E-2</c:v>
                </c:pt>
                <c:pt idx="223">
                  <c:v>1.3500000000000071E-2</c:v>
                </c:pt>
                <c:pt idx="224">
                  <c:v>1.3500000000000071E-2</c:v>
                </c:pt>
                <c:pt idx="225">
                  <c:v>1.370000000000008E-2</c:v>
                </c:pt>
                <c:pt idx="226">
                  <c:v>1.370000000000008E-2</c:v>
                </c:pt>
                <c:pt idx="227">
                  <c:v>1.370000000000008E-2</c:v>
                </c:pt>
                <c:pt idx="228">
                  <c:v>1.3800000000000087E-2</c:v>
                </c:pt>
                <c:pt idx="229">
                  <c:v>1.3800000000000087E-2</c:v>
                </c:pt>
                <c:pt idx="230">
                  <c:v>1.3800000000000087E-2</c:v>
                </c:pt>
                <c:pt idx="231">
                  <c:v>1.4E-2</c:v>
                </c:pt>
                <c:pt idx="232">
                  <c:v>1.4400000000000001E-2</c:v>
                </c:pt>
                <c:pt idx="233">
                  <c:v>1.4400000000000001E-2</c:v>
                </c:pt>
                <c:pt idx="234">
                  <c:v>1.4400000000000001E-2</c:v>
                </c:pt>
                <c:pt idx="235">
                  <c:v>1.4400000000000001E-2</c:v>
                </c:pt>
                <c:pt idx="236">
                  <c:v>1.4400000000000001E-2</c:v>
                </c:pt>
                <c:pt idx="237">
                  <c:v>1.4500000000000001E-2</c:v>
                </c:pt>
                <c:pt idx="238">
                  <c:v>1.4500000000000001E-2</c:v>
                </c:pt>
                <c:pt idx="239">
                  <c:v>1.4500000000000001E-2</c:v>
                </c:pt>
                <c:pt idx="240">
                  <c:v>1.4500000000000001E-2</c:v>
                </c:pt>
                <c:pt idx="241">
                  <c:v>1.4600000000000005E-2</c:v>
                </c:pt>
                <c:pt idx="242">
                  <c:v>1.4600000000000005E-2</c:v>
                </c:pt>
                <c:pt idx="243">
                  <c:v>1.4600000000000005E-2</c:v>
                </c:pt>
                <c:pt idx="244">
                  <c:v>1.4700000000000001E-2</c:v>
                </c:pt>
                <c:pt idx="245">
                  <c:v>1.4700000000000001E-2</c:v>
                </c:pt>
                <c:pt idx="246">
                  <c:v>1.4700000000000001E-2</c:v>
                </c:pt>
                <c:pt idx="247">
                  <c:v>1.4700000000000001E-2</c:v>
                </c:pt>
                <c:pt idx="248">
                  <c:v>1.4800000000000001E-2</c:v>
                </c:pt>
                <c:pt idx="249">
                  <c:v>1.4800000000000001E-2</c:v>
                </c:pt>
                <c:pt idx="250">
                  <c:v>1.4800000000000001E-2</c:v>
                </c:pt>
                <c:pt idx="251">
                  <c:v>1.4999999999999998E-2</c:v>
                </c:pt>
                <c:pt idx="252">
                  <c:v>1.4999999999999998E-2</c:v>
                </c:pt>
                <c:pt idx="253">
                  <c:v>1.5100000000000021E-2</c:v>
                </c:pt>
                <c:pt idx="254">
                  <c:v>1.5100000000000021E-2</c:v>
                </c:pt>
                <c:pt idx="255">
                  <c:v>1.5200000000000003E-2</c:v>
                </c:pt>
                <c:pt idx="256">
                  <c:v>1.5299999999999998E-2</c:v>
                </c:pt>
                <c:pt idx="257">
                  <c:v>1.5400000000000021E-2</c:v>
                </c:pt>
                <c:pt idx="258">
                  <c:v>1.5400000000000021E-2</c:v>
                </c:pt>
                <c:pt idx="259">
                  <c:v>1.5400000000000021E-2</c:v>
                </c:pt>
                <c:pt idx="260">
                  <c:v>1.5500000000000066E-2</c:v>
                </c:pt>
                <c:pt idx="261">
                  <c:v>1.5599999999999998E-2</c:v>
                </c:pt>
                <c:pt idx="262">
                  <c:v>1.5599999999999998E-2</c:v>
                </c:pt>
                <c:pt idx="263">
                  <c:v>1.5699999999999999E-2</c:v>
                </c:pt>
                <c:pt idx="264">
                  <c:v>1.5800000000000043E-2</c:v>
                </c:pt>
                <c:pt idx="265">
                  <c:v>1.6000000000000021E-2</c:v>
                </c:pt>
                <c:pt idx="266">
                  <c:v>1.6000000000000021E-2</c:v>
                </c:pt>
                <c:pt idx="267">
                  <c:v>1.6000000000000021E-2</c:v>
                </c:pt>
                <c:pt idx="268">
                  <c:v>1.6100000000000041E-2</c:v>
                </c:pt>
                <c:pt idx="269">
                  <c:v>1.6100000000000041E-2</c:v>
                </c:pt>
                <c:pt idx="270">
                  <c:v>1.6100000000000041E-2</c:v>
                </c:pt>
                <c:pt idx="271">
                  <c:v>1.6100000000000041E-2</c:v>
                </c:pt>
                <c:pt idx="272">
                  <c:v>1.6100000000000041E-2</c:v>
                </c:pt>
                <c:pt idx="273">
                  <c:v>1.6100000000000041E-2</c:v>
                </c:pt>
                <c:pt idx="274">
                  <c:v>1.6100000000000041E-2</c:v>
                </c:pt>
                <c:pt idx="275">
                  <c:v>1.6100000000000041E-2</c:v>
                </c:pt>
                <c:pt idx="276">
                  <c:v>1.6400000000000001E-2</c:v>
                </c:pt>
                <c:pt idx="277">
                  <c:v>1.6500000000000094E-2</c:v>
                </c:pt>
                <c:pt idx="278">
                  <c:v>1.6600000000000101E-2</c:v>
                </c:pt>
                <c:pt idx="279">
                  <c:v>1.6600000000000101E-2</c:v>
                </c:pt>
                <c:pt idx="280">
                  <c:v>1.6600000000000101E-2</c:v>
                </c:pt>
                <c:pt idx="281">
                  <c:v>1.6600000000000101E-2</c:v>
                </c:pt>
                <c:pt idx="282">
                  <c:v>1.6600000000000101E-2</c:v>
                </c:pt>
                <c:pt idx="283">
                  <c:v>1.6700000000000097E-2</c:v>
                </c:pt>
                <c:pt idx="284">
                  <c:v>1.6700000000000097E-2</c:v>
                </c:pt>
                <c:pt idx="285">
                  <c:v>1.7000000000000001E-2</c:v>
                </c:pt>
                <c:pt idx="286">
                  <c:v>1.7100000000000001E-2</c:v>
                </c:pt>
                <c:pt idx="287">
                  <c:v>1.7100000000000001E-2</c:v>
                </c:pt>
                <c:pt idx="288">
                  <c:v>1.7100000000000001E-2</c:v>
                </c:pt>
                <c:pt idx="289">
                  <c:v>1.72E-2</c:v>
                </c:pt>
                <c:pt idx="290">
                  <c:v>1.72E-2</c:v>
                </c:pt>
                <c:pt idx="291">
                  <c:v>1.72E-2</c:v>
                </c:pt>
                <c:pt idx="292">
                  <c:v>1.72E-2</c:v>
                </c:pt>
                <c:pt idx="293">
                  <c:v>1.72E-2</c:v>
                </c:pt>
                <c:pt idx="294">
                  <c:v>1.7399999999999999E-2</c:v>
                </c:pt>
                <c:pt idx="295">
                  <c:v>1.7399999999999999E-2</c:v>
                </c:pt>
                <c:pt idx="296">
                  <c:v>1.7399999999999999E-2</c:v>
                </c:pt>
                <c:pt idx="297">
                  <c:v>1.7500000000000005E-2</c:v>
                </c:pt>
                <c:pt idx="298">
                  <c:v>1.7500000000000005E-2</c:v>
                </c:pt>
                <c:pt idx="299">
                  <c:v>1.7500000000000005E-2</c:v>
                </c:pt>
                <c:pt idx="300">
                  <c:v>1.7600000000000001E-2</c:v>
                </c:pt>
                <c:pt idx="301">
                  <c:v>1.77E-2</c:v>
                </c:pt>
                <c:pt idx="302">
                  <c:v>1.77E-2</c:v>
                </c:pt>
                <c:pt idx="303">
                  <c:v>1.77E-2</c:v>
                </c:pt>
                <c:pt idx="304">
                  <c:v>1.77E-2</c:v>
                </c:pt>
                <c:pt idx="305">
                  <c:v>1.7800000000000003E-2</c:v>
                </c:pt>
                <c:pt idx="306">
                  <c:v>1.7800000000000003E-2</c:v>
                </c:pt>
                <c:pt idx="307">
                  <c:v>1.7800000000000003E-2</c:v>
                </c:pt>
                <c:pt idx="308">
                  <c:v>1.7899999999999999E-2</c:v>
                </c:pt>
                <c:pt idx="309">
                  <c:v>1.7899999999999999E-2</c:v>
                </c:pt>
                <c:pt idx="310">
                  <c:v>1.7899999999999999E-2</c:v>
                </c:pt>
                <c:pt idx="311">
                  <c:v>1.7899999999999999E-2</c:v>
                </c:pt>
                <c:pt idx="312">
                  <c:v>1.7899999999999999E-2</c:v>
                </c:pt>
                <c:pt idx="313">
                  <c:v>1.7899999999999999E-2</c:v>
                </c:pt>
                <c:pt idx="314">
                  <c:v>1.7899999999999999E-2</c:v>
                </c:pt>
                <c:pt idx="315">
                  <c:v>1.7899999999999999E-2</c:v>
                </c:pt>
                <c:pt idx="316">
                  <c:v>1.7899999999999999E-2</c:v>
                </c:pt>
                <c:pt idx="317">
                  <c:v>1.7899999999999999E-2</c:v>
                </c:pt>
                <c:pt idx="318">
                  <c:v>1.7899999999999999E-2</c:v>
                </c:pt>
                <c:pt idx="319">
                  <c:v>1.7999999999999999E-2</c:v>
                </c:pt>
                <c:pt idx="320">
                  <c:v>1.7999999999999999E-2</c:v>
                </c:pt>
                <c:pt idx="321">
                  <c:v>1.7999999999999999E-2</c:v>
                </c:pt>
                <c:pt idx="322">
                  <c:v>1.8100000000000043E-2</c:v>
                </c:pt>
                <c:pt idx="323">
                  <c:v>1.8200000000000063E-2</c:v>
                </c:pt>
                <c:pt idx="324">
                  <c:v>1.8200000000000063E-2</c:v>
                </c:pt>
                <c:pt idx="325">
                  <c:v>1.8300000000000021E-2</c:v>
                </c:pt>
                <c:pt idx="326">
                  <c:v>1.8400000000000041E-2</c:v>
                </c:pt>
                <c:pt idx="327">
                  <c:v>1.8400000000000041E-2</c:v>
                </c:pt>
                <c:pt idx="328">
                  <c:v>1.8400000000000041E-2</c:v>
                </c:pt>
                <c:pt idx="329">
                  <c:v>1.8400000000000041E-2</c:v>
                </c:pt>
                <c:pt idx="330">
                  <c:v>1.8400000000000041E-2</c:v>
                </c:pt>
                <c:pt idx="331">
                  <c:v>1.8400000000000041E-2</c:v>
                </c:pt>
                <c:pt idx="332">
                  <c:v>1.8700000000000098E-2</c:v>
                </c:pt>
                <c:pt idx="333">
                  <c:v>1.8700000000000098E-2</c:v>
                </c:pt>
                <c:pt idx="334">
                  <c:v>1.8700000000000098E-2</c:v>
                </c:pt>
                <c:pt idx="335">
                  <c:v>1.8700000000000098E-2</c:v>
                </c:pt>
                <c:pt idx="336">
                  <c:v>1.8700000000000098E-2</c:v>
                </c:pt>
                <c:pt idx="337">
                  <c:v>1.8700000000000098E-2</c:v>
                </c:pt>
                <c:pt idx="338">
                  <c:v>1.8700000000000098E-2</c:v>
                </c:pt>
                <c:pt idx="339">
                  <c:v>1.8800000000000094E-2</c:v>
                </c:pt>
                <c:pt idx="340">
                  <c:v>1.90000000000001E-2</c:v>
                </c:pt>
                <c:pt idx="341">
                  <c:v>1.90000000000001E-2</c:v>
                </c:pt>
                <c:pt idx="342">
                  <c:v>1.90000000000001E-2</c:v>
                </c:pt>
                <c:pt idx="343">
                  <c:v>1.90000000000001E-2</c:v>
                </c:pt>
                <c:pt idx="344">
                  <c:v>1.9199999999999998E-2</c:v>
                </c:pt>
                <c:pt idx="345">
                  <c:v>1.9199999999999998E-2</c:v>
                </c:pt>
                <c:pt idx="346">
                  <c:v>1.9199999999999998E-2</c:v>
                </c:pt>
                <c:pt idx="347">
                  <c:v>1.9300000000000109E-2</c:v>
                </c:pt>
                <c:pt idx="348">
                  <c:v>1.9300000000000109E-2</c:v>
                </c:pt>
                <c:pt idx="349">
                  <c:v>1.9300000000000109E-2</c:v>
                </c:pt>
                <c:pt idx="350">
                  <c:v>1.9400000000000112E-2</c:v>
                </c:pt>
                <c:pt idx="351">
                  <c:v>1.9599999999999999E-2</c:v>
                </c:pt>
                <c:pt idx="352">
                  <c:v>1.9599999999999999E-2</c:v>
                </c:pt>
                <c:pt idx="353">
                  <c:v>1.9599999999999999E-2</c:v>
                </c:pt>
                <c:pt idx="354">
                  <c:v>1.9599999999999999E-2</c:v>
                </c:pt>
                <c:pt idx="355">
                  <c:v>1.9699999999999999E-2</c:v>
                </c:pt>
                <c:pt idx="356">
                  <c:v>1.9699999999999999E-2</c:v>
                </c:pt>
                <c:pt idx="357">
                  <c:v>1.9800000000000127E-2</c:v>
                </c:pt>
                <c:pt idx="358">
                  <c:v>1.9900000000000129E-2</c:v>
                </c:pt>
                <c:pt idx="359">
                  <c:v>1.9900000000000129E-2</c:v>
                </c:pt>
                <c:pt idx="360">
                  <c:v>2.01E-2</c:v>
                </c:pt>
                <c:pt idx="361">
                  <c:v>2.01E-2</c:v>
                </c:pt>
                <c:pt idx="362">
                  <c:v>2.0500000000000001E-2</c:v>
                </c:pt>
                <c:pt idx="363">
                  <c:v>2.0600000000000011E-2</c:v>
                </c:pt>
                <c:pt idx="364">
                  <c:v>2.07E-2</c:v>
                </c:pt>
                <c:pt idx="365">
                  <c:v>2.0799999999999999E-2</c:v>
                </c:pt>
                <c:pt idx="366">
                  <c:v>2.1000000000000012E-2</c:v>
                </c:pt>
                <c:pt idx="367">
                  <c:v>2.1100000000000001E-2</c:v>
                </c:pt>
                <c:pt idx="368">
                  <c:v>2.1100000000000001E-2</c:v>
                </c:pt>
                <c:pt idx="369">
                  <c:v>2.1100000000000001E-2</c:v>
                </c:pt>
                <c:pt idx="370">
                  <c:v>2.1200000000000042E-2</c:v>
                </c:pt>
                <c:pt idx="371">
                  <c:v>2.1300000000000006E-2</c:v>
                </c:pt>
                <c:pt idx="372">
                  <c:v>2.1300000000000006E-2</c:v>
                </c:pt>
                <c:pt idx="373">
                  <c:v>2.1300000000000006E-2</c:v>
                </c:pt>
                <c:pt idx="374">
                  <c:v>2.1300000000000006E-2</c:v>
                </c:pt>
                <c:pt idx="375">
                  <c:v>2.1300000000000006E-2</c:v>
                </c:pt>
                <c:pt idx="376">
                  <c:v>2.1300000000000006E-2</c:v>
                </c:pt>
                <c:pt idx="377">
                  <c:v>2.1300000000000006E-2</c:v>
                </c:pt>
                <c:pt idx="378">
                  <c:v>2.1300000000000006E-2</c:v>
                </c:pt>
                <c:pt idx="379">
                  <c:v>2.1300000000000006E-2</c:v>
                </c:pt>
                <c:pt idx="380">
                  <c:v>2.1600000000000012E-2</c:v>
                </c:pt>
                <c:pt idx="381">
                  <c:v>2.1600000000000012E-2</c:v>
                </c:pt>
                <c:pt idx="382">
                  <c:v>2.1600000000000012E-2</c:v>
                </c:pt>
                <c:pt idx="383">
                  <c:v>2.1600000000000012E-2</c:v>
                </c:pt>
                <c:pt idx="384">
                  <c:v>2.1600000000000012E-2</c:v>
                </c:pt>
                <c:pt idx="385">
                  <c:v>2.1800000000000052E-2</c:v>
                </c:pt>
                <c:pt idx="386">
                  <c:v>2.1800000000000052E-2</c:v>
                </c:pt>
                <c:pt idx="387">
                  <c:v>2.2100000000000002E-2</c:v>
                </c:pt>
                <c:pt idx="388">
                  <c:v>2.2200000000000056E-2</c:v>
                </c:pt>
                <c:pt idx="389">
                  <c:v>2.2200000000000056E-2</c:v>
                </c:pt>
                <c:pt idx="390">
                  <c:v>2.2500000000000006E-2</c:v>
                </c:pt>
                <c:pt idx="391">
                  <c:v>2.2500000000000006E-2</c:v>
                </c:pt>
                <c:pt idx="392">
                  <c:v>2.2500000000000006E-2</c:v>
                </c:pt>
                <c:pt idx="393">
                  <c:v>2.2600000000000012E-2</c:v>
                </c:pt>
                <c:pt idx="394">
                  <c:v>2.2600000000000012E-2</c:v>
                </c:pt>
                <c:pt idx="395">
                  <c:v>2.2600000000000012E-2</c:v>
                </c:pt>
                <c:pt idx="396">
                  <c:v>2.2700000000000001E-2</c:v>
                </c:pt>
                <c:pt idx="397">
                  <c:v>2.2700000000000001E-2</c:v>
                </c:pt>
                <c:pt idx="398">
                  <c:v>2.2700000000000001E-2</c:v>
                </c:pt>
                <c:pt idx="399">
                  <c:v>2.2700000000000001E-2</c:v>
                </c:pt>
                <c:pt idx="400">
                  <c:v>2.2700000000000001E-2</c:v>
                </c:pt>
                <c:pt idx="401">
                  <c:v>2.2700000000000001E-2</c:v>
                </c:pt>
                <c:pt idx="402">
                  <c:v>2.2700000000000001E-2</c:v>
                </c:pt>
                <c:pt idx="403">
                  <c:v>2.2900000000000011E-2</c:v>
                </c:pt>
                <c:pt idx="404">
                  <c:v>2.2900000000000011E-2</c:v>
                </c:pt>
                <c:pt idx="405">
                  <c:v>2.2900000000000011E-2</c:v>
                </c:pt>
                <c:pt idx="406">
                  <c:v>2.2900000000000011E-2</c:v>
                </c:pt>
                <c:pt idx="407">
                  <c:v>2.2900000000000011E-2</c:v>
                </c:pt>
                <c:pt idx="408">
                  <c:v>2.2900000000000011E-2</c:v>
                </c:pt>
                <c:pt idx="409">
                  <c:v>2.2900000000000011E-2</c:v>
                </c:pt>
                <c:pt idx="410">
                  <c:v>2.3E-2</c:v>
                </c:pt>
                <c:pt idx="411">
                  <c:v>2.3E-2</c:v>
                </c:pt>
                <c:pt idx="412">
                  <c:v>2.3199999999999988E-2</c:v>
                </c:pt>
                <c:pt idx="413">
                  <c:v>2.3199999999999988E-2</c:v>
                </c:pt>
                <c:pt idx="414">
                  <c:v>2.3199999999999988E-2</c:v>
                </c:pt>
                <c:pt idx="415">
                  <c:v>2.3299999999999998E-2</c:v>
                </c:pt>
                <c:pt idx="416">
                  <c:v>2.3400000000000001E-2</c:v>
                </c:pt>
                <c:pt idx="417">
                  <c:v>2.3599999999999993E-2</c:v>
                </c:pt>
                <c:pt idx="418">
                  <c:v>2.3599999999999993E-2</c:v>
                </c:pt>
                <c:pt idx="419">
                  <c:v>2.3599999999999993E-2</c:v>
                </c:pt>
                <c:pt idx="420">
                  <c:v>2.3900000000000001E-2</c:v>
                </c:pt>
                <c:pt idx="421">
                  <c:v>2.3900000000000001E-2</c:v>
                </c:pt>
                <c:pt idx="422">
                  <c:v>2.3900000000000001E-2</c:v>
                </c:pt>
                <c:pt idx="423">
                  <c:v>2.4E-2</c:v>
                </c:pt>
                <c:pt idx="424">
                  <c:v>2.4199999999999989E-2</c:v>
                </c:pt>
                <c:pt idx="425">
                  <c:v>2.4199999999999989E-2</c:v>
                </c:pt>
                <c:pt idx="426">
                  <c:v>2.4199999999999989E-2</c:v>
                </c:pt>
                <c:pt idx="427">
                  <c:v>2.4199999999999989E-2</c:v>
                </c:pt>
                <c:pt idx="428">
                  <c:v>2.4199999999999989E-2</c:v>
                </c:pt>
                <c:pt idx="429">
                  <c:v>2.4199999999999989E-2</c:v>
                </c:pt>
                <c:pt idx="430">
                  <c:v>2.4299999999999999E-2</c:v>
                </c:pt>
                <c:pt idx="431">
                  <c:v>2.4299999999999999E-2</c:v>
                </c:pt>
                <c:pt idx="432">
                  <c:v>2.4400000000000002E-2</c:v>
                </c:pt>
                <c:pt idx="433">
                  <c:v>2.4400000000000002E-2</c:v>
                </c:pt>
                <c:pt idx="434">
                  <c:v>2.4400000000000002E-2</c:v>
                </c:pt>
                <c:pt idx="435">
                  <c:v>2.4600000000000011E-2</c:v>
                </c:pt>
                <c:pt idx="436">
                  <c:v>2.4600000000000011E-2</c:v>
                </c:pt>
                <c:pt idx="437">
                  <c:v>2.4600000000000011E-2</c:v>
                </c:pt>
                <c:pt idx="438">
                  <c:v>2.4600000000000011E-2</c:v>
                </c:pt>
                <c:pt idx="439">
                  <c:v>2.4600000000000011E-2</c:v>
                </c:pt>
                <c:pt idx="440">
                  <c:v>2.4600000000000011E-2</c:v>
                </c:pt>
                <c:pt idx="441">
                  <c:v>2.4600000000000011E-2</c:v>
                </c:pt>
                <c:pt idx="442">
                  <c:v>2.4600000000000011E-2</c:v>
                </c:pt>
                <c:pt idx="443">
                  <c:v>2.4600000000000011E-2</c:v>
                </c:pt>
                <c:pt idx="444">
                  <c:v>2.47E-2</c:v>
                </c:pt>
                <c:pt idx="445">
                  <c:v>2.4900000000000002E-2</c:v>
                </c:pt>
                <c:pt idx="446">
                  <c:v>2.4900000000000002E-2</c:v>
                </c:pt>
                <c:pt idx="447">
                  <c:v>2.5100000000000001E-2</c:v>
                </c:pt>
                <c:pt idx="448">
                  <c:v>2.5100000000000001E-2</c:v>
                </c:pt>
                <c:pt idx="449">
                  <c:v>2.5100000000000001E-2</c:v>
                </c:pt>
                <c:pt idx="450">
                  <c:v>2.5200000000000011E-2</c:v>
                </c:pt>
                <c:pt idx="451">
                  <c:v>2.5200000000000011E-2</c:v>
                </c:pt>
                <c:pt idx="452">
                  <c:v>2.5200000000000011E-2</c:v>
                </c:pt>
                <c:pt idx="453">
                  <c:v>2.5200000000000011E-2</c:v>
                </c:pt>
                <c:pt idx="454">
                  <c:v>2.5200000000000011E-2</c:v>
                </c:pt>
                <c:pt idx="455">
                  <c:v>2.5399999999999999E-2</c:v>
                </c:pt>
                <c:pt idx="456">
                  <c:v>2.5399999999999999E-2</c:v>
                </c:pt>
                <c:pt idx="457">
                  <c:v>2.5500000000000002E-2</c:v>
                </c:pt>
                <c:pt idx="458">
                  <c:v>2.5700000000000001E-2</c:v>
                </c:pt>
                <c:pt idx="459">
                  <c:v>2.5700000000000001E-2</c:v>
                </c:pt>
                <c:pt idx="460">
                  <c:v>2.5700000000000001E-2</c:v>
                </c:pt>
                <c:pt idx="461">
                  <c:v>2.5700000000000001E-2</c:v>
                </c:pt>
                <c:pt idx="462">
                  <c:v>2.5700000000000001E-2</c:v>
                </c:pt>
                <c:pt idx="463">
                  <c:v>2.5700000000000001E-2</c:v>
                </c:pt>
                <c:pt idx="464">
                  <c:v>2.5700000000000001E-2</c:v>
                </c:pt>
                <c:pt idx="465">
                  <c:v>2.5900000000000006E-2</c:v>
                </c:pt>
                <c:pt idx="466">
                  <c:v>2.5900000000000006E-2</c:v>
                </c:pt>
                <c:pt idx="467">
                  <c:v>2.5900000000000006E-2</c:v>
                </c:pt>
                <c:pt idx="468">
                  <c:v>2.5900000000000006E-2</c:v>
                </c:pt>
                <c:pt idx="469">
                  <c:v>2.5999999999999999E-2</c:v>
                </c:pt>
                <c:pt idx="470">
                  <c:v>2.5999999999999999E-2</c:v>
                </c:pt>
                <c:pt idx="471">
                  <c:v>2.5999999999999999E-2</c:v>
                </c:pt>
                <c:pt idx="472">
                  <c:v>2.5999999999999999E-2</c:v>
                </c:pt>
                <c:pt idx="473">
                  <c:v>2.5999999999999999E-2</c:v>
                </c:pt>
                <c:pt idx="474">
                  <c:v>2.5999999999999999E-2</c:v>
                </c:pt>
                <c:pt idx="475">
                  <c:v>2.6200000000000011E-2</c:v>
                </c:pt>
                <c:pt idx="476">
                  <c:v>2.6200000000000011E-2</c:v>
                </c:pt>
                <c:pt idx="477">
                  <c:v>2.6200000000000011E-2</c:v>
                </c:pt>
                <c:pt idx="478">
                  <c:v>2.6400000000000052E-2</c:v>
                </c:pt>
                <c:pt idx="479">
                  <c:v>2.6400000000000052E-2</c:v>
                </c:pt>
                <c:pt idx="480">
                  <c:v>2.6400000000000052E-2</c:v>
                </c:pt>
                <c:pt idx="481">
                  <c:v>2.6599999999999999E-2</c:v>
                </c:pt>
                <c:pt idx="482">
                  <c:v>2.6599999999999999E-2</c:v>
                </c:pt>
                <c:pt idx="483">
                  <c:v>2.6599999999999999E-2</c:v>
                </c:pt>
                <c:pt idx="484">
                  <c:v>2.6599999999999999E-2</c:v>
                </c:pt>
                <c:pt idx="485">
                  <c:v>2.6700000000000002E-2</c:v>
                </c:pt>
                <c:pt idx="486">
                  <c:v>2.6700000000000002E-2</c:v>
                </c:pt>
                <c:pt idx="487">
                  <c:v>2.6900000000000011E-2</c:v>
                </c:pt>
                <c:pt idx="488">
                  <c:v>2.7300000000000001E-2</c:v>
                </c:pt>
                <c:pt idx="489">
                  <c:v>2.7500000000000011E-2</c:v>
                </c:pt>
                <c:pt idx="490">
                  <c:v>2.7500000000000011E-2</c:v>
                </c:pt>
                <c:pt idx="491">
                  <c:v>2.7700000000000002E-2</c:v>
                </c:pt>
                <c:pt idx="492">
                  <c:v>2.7700000000000002E-2</c:v>
                </c:pt>
                <c:pt idx="493">
                  <c:v>2.7900000000000012E-2</c:v>
                </c:pt>
                <c:pt idx="494">
                  <c:v>2.7900000000000012E-2</c:v>
                </c:pt>
                <c:pt idx="495">
                  <c:v>2.7900000000000012E-2</c:v>
                </c:pt>
                <c:pt idx="496">
                  <c:v>2.7900000000000012E-2</c:v>
                </c:pt>
                <c:pt idx="497">
                  <c:v>2.7900000000000012E-2</c:v>
                </c:pt>
                <c:pt idx="498">
                  <c:v>2.7900000000000012E-2</c:v>
                </c:pt>
                <c:pt idx="499">
                  <c:v>2.81E-2</c:v>
                </c:pt>
                <c:pt idx="500">
                  <c:v>2.8299999999999999E-2</c:v>
                </c:pt>
                <c:pt idx="501">
                  <c:v>2.8299999999999999E-2</c:v>
                </c:pt>
                <c:pt idx="502">
                  <c:v>2.8299999999999999E-2</c:v>
                </c:pt>
                <c:pt idx="503">
                  <c:v>2.8299999999999999E-2</c:v>
                </c:pt>
                <c:pt idx="504">
                  <c:v>2.8299999999999999E-2</c:v>
                </c:pt>
                <c:pt idx="505">
                  <c:v>2.8299999999999999E-2</c:v>
                </c:pt>
                <c:pt idx="506">
                  <c:v>2.8299999999999999E-2</c:v>
                </c:pt>
                <c:pt idx="507">
                  <c:v>2.8500000000000001E-2</c:v>
                </c:pt>
                <c:pt idx="508">
                  <c:v>2.8500000000000001E-2</c:v>
                </c:pt>
                <c:pt idx="509">
                  <c:v>2.8500000000000001E-2</c:v>
                </c:pt>
                <c:pt idx="510">
                  <c:v>2.8500000000000001E-2</c:v>
                </c:pt>
                <c:pt idx="511">
                  <c:v>2.87E-2</c:v>
                </c:pt>
                <c:pt idx="512">
                  <c:v>2.87E-2</c:v>
                </c:pt>
                <c:pt idx="513">
                  <c:v>2.87E-2</c:v>
                </c:pt>
                <c:pt idx="514">
                  <c:v>2.87E-2</c:v>
                </c:pt>
                <c:pt idx="515">
                  <c:v>2.87E-2</c:v>
                </c:pt>
                <c:pt idx="516">
                  <c:v>2.87E-2</c:v>
                </c:pt>
                <c:pt idx="517">
                  <c:v>2.9100000000000001E-2</c:v>
                </c:pt>
                <c:pt idx="518">
                  <c:v>2.9100000000000001E-2</c:v>
                </c:pt>
                <c:pt idx="519">
                  <c:v>2.9100000000000001E-2</c:v>
                </c:pt>
                <c:pt idx="520">
                  <c:v>2.9100000000000001E-2</c:v>
                </c:pt>
                <c:pt idx="521">
                  <c:v>2.9399999999999999E-2</c:v>
                </c:pt>
                <c:pt idx="522">
                  <c:v>2.9399999999999999E-2</c:v>
                </c:pt>
                <c:pt idx="523">
                  <c:v>2.9399999999999999E-2</c:v>
                </c:pt>
                <c:pt idx="524">
                  <c:v>2.9399999999999999E-2</c:v>
                </c:pt>
                <c:pt idx="525">
                  <c:v>2.9600000000000001E-2</c:v>
                </c:pt>
                <c:pt idx="526">
                  <c:v>2.9800000000000011E-2</c:v>
                </c:pt>
                <c:pt idx="527">
                  <c:v>3.0200000000000012E-2</c:v>
                </c:pt>
                <c:pt idx="528">
                  <c:v>3.0200000000000012E-2</c:v>
                </c:pt>
                <c:pt idx="529">
                  <c:v>3.0200000000000012E-2</c:v>
                </c:pt>
                <c:pt idx="530">
                  <c:v>3.0200000000000012E-2</c:v>
                </c:pt>
                <c:pt idx="531">
                  <c:v>3.0200000000000012E-2</c:v>
                </c:pt>
                <c:pt idx="532">
                  <c:v>3.0200000000000012E-2</c:v>
                </c:pt>
                <c:pt idx="533">
                  <c:v>3.0500000000000006E-2</c:v>
                </c:pt>
                <c:pt idx="534">
                  <c:v>3.0500000000000006E-2</c:v>
                </c:pt>
                <c:pt idx="535">
                  <c:v>3.0500000000000006E-2</c:v>
                </c:pt>
                <c:pt idx="536">
                  <c:v>3.0500000000000006E-2</c:v>
                </c:pt>
                <c:pt idx="537">
                  <c:v>3.0500000000000006E-2</c:v>
                </c:pt>
                <c:pt idx="538">
                  <c:v>3.0500000000000006E-2</c:v>
                </c:pt>
                <c:pt idx="539">
                  <c:v>3.0500000000000006E-2</c:v>
                </c:pt>
                <c:pt idx="540">
                  <c:v>3.0500000000000006E-2</c:v>
                </c:pt>
                <c:pt idx="541">
                  <c:v>3.0500000000000006E-2</c:v>
                </c:pt>
                <c:pt idx="542">
                  <c:v>3.0500000000000006E-2</c:v>
                </c:pt>
                <c:pt idx="543">
                  <c:v>3.0500000000000006E-2</c:v>
                </c:pt>
                <c:pt idx="544">
                  <c:v>3.0500000000000006E-2</c:v>
                </c:pt>
                <c:pt idx="545">
                  <c:v>3.0500000000000006E-2</c:v>
                </c:pt>
                <c:pt idx="546">
                  <c:v>3.0500000000000006E-2</c:v>
                </c:pt>
                <c:pt idx="547">
                  <c:v>3.0500000000000006E-2</c:v>
                </c:pt>
                <c:pt idx="548">
                  <c:v>3.0500000000000006E-2</c:v>
                </c:pt>
                <c:pt idx="549">
                  <c:v>3.0500000000000006E-2</c:v>
                </c:pt>
                <c:pt idx="550">
                  <c:v>3.0500000000000006E-2</c:v>
                </c:pt>
                <c:pt idx="551">
                  <c:v>3.0500000000000006E-2</c:v>
                </c:pt>
                <c:pt idx="552">
                  <c:v>3.0500000000000006E-2</c:v>
                </c:pt>
                <c:pt idx="553">
                  <c:v>3.0500000000000006E-2</c:v>
                </c:pt>
                <c:pt idx="554">
                  <c:v>3.0500000000000006E-2</c:v>
                </c:pt>
                <c:pt idx="555">
                  <c:v>3.0500000000000006E-2</c:v>
                </c:pt>
                <c:pt idx="556">
                  <c:v>3.0700000000000002E-2</c:v>
                </c:pt>
                <c:pt idx="557">
                  <c:v>3.0700000000000002E-2</c:v>
                </c:pt>
                <c:pt idx="558">
                  <c:v>3.0700000000000002E-2</c:v>
                </c:pt>
                <c:pt idx="559">
                  <c:v>3.0700000000000002E-2</c:v>
                </c:pt>
                <c:pt idx="560">
                  <c:v>3.0700000000000002E-2</c:v>
                </c:pt>
                <c:pt idx="561">
                  <c:v>3.0700000000000002E-2</c:v>
                </c:pt>
                <c:pt idx="562">
                  <c:v>3.0700000000000002E-2</c:v>
                </c:pt>
                <c:pt idx="563">
                  <c:v>3.0700000000000002E-2</c:v>
                </c:pt>
                <c:pt idx="564">
                  <c:v>3.0700000000000002E-2</c:v>
                </c:pt>
                <c:pt idx="565">
                  <c:v>3.0700000000000002E-2</c:v>
                </c:pt>
                <c:pt idx="566">
                  <c:v>3.0700000000000002E-2</c:v>
                </c:pt>
                <c:pt idx="567">
                  <c:v>3.0700000000000002E-2</c:v>
                </c:pt>
                <c:pt idx="568">
                  <c:v>3.1000000000000052E-2</c:v>
                </c:pt>
                <c:pt idx="569">
                  <c:v>3.1000000000000052E-2</c:v>
                </c:pt>
                <c:pt idx="570">
                  <c:v>3.1000000000000052E-2</c:v>
                </c:pt>
                <c:pt idx="571">
                  <c:v>3.1000000000000052E-2</c:v>
                </c:pt>
                <c:pt idx="572">
                  <c:v>3.1000000000000052E-2</c:v>
                </c:pt>
                <c:pt idx="573">
                  <c:v>3.1000000000000052E-2</c:v>
                </c:pt>
                <c:pt idx="574">
                  <c:v>3.1000000000000052E-2</c:v>
                </c:pt>
                <c:pt idx="575">
                  <c:v>3.1399999999999997E-2</c:v>
                </c:pt>
                <c:pt idx="576">
                  <c:v>3.1399999999999997E-2</c:v>
                </c:pt>
                <c:pt idx="577">
                  <c:v>3.1399999999999997E-2</c:v>
                </c:pt>
                <c:pt idx="578">
                  <c:v>3.1399999999999997E-2</c:v>
                </c:pt>
                <c:pt idx="579">
                  <c:v>3.1399999999999997E-2</c:v>
                </c:pt>
                <c:pt idx="580">
                  <c:v>3.1399999999999997E-2</c:v>
                </c:pt>
                <c:pt idx="581">
                  <c:v>3.1399999999999997E-2</c:v>
                </c:pt>
                <c:pt idx="582">
                  <c:v>3.1399999999999997E-2</c:v>
                </c:pt>
                <c:pt idx="583">
                  <c:v>3.2000000000000042E-2</c:v>
                </c:pt>
                <c:pt idx="584">
                  <c:v>3.2000000000000042E-2</c:v>
                </c:pt>
                <c:pt idx="585">
                  <c:v>3.2000000000000042E-2</c:v>
                </c:pt>
                <c:pt idx="586">
                  <c:v>3.2000000000000042E-2</c:v>
                </c:pt>
                <c:pt idx="587">
                  <c:v>3.2399999999999998E-2</c:v>
                </c:pt>
                <c:pt idx="588">
                  <c:v>3.2399999999999998E-2</c:v>
                </c:pt>
                <c:pt idx="589">
                  <c:v>3.2399999999999998E-2</c:v>
                </c:pt>
                <c:pt idx="590">
                  <c:v>3.2399999999999998E-2</c:v>
                </c:pt>
                <c:pt idx="591">
                  <c:v>3.2399999999999998E-2</c:v>
                </c:pt>
                <c:pt idx="592">
                  <c:v>3.2700000000000014E-2</c:v>
                </c:pt>
                <c:pt idx="593">
                  <c:v>3.2700000000000014E-2</c:v>
                </c:pt>
                <c:pt idx="594">
                  <c:v>3.2700000000000014E-2</c:v>
                </c:pt>
                <c:pt idx="595">
                  <c:v>3.2700000000000014E-2</c:v>
                </c:pt>
                <c:pt idx="596">
                  <c:v>3.3099999999999997E-2</c:v>
                </c:pt>
                <c:pt idx="597">
                  <c:v>3.3099999999999997E-2</c:v>
                </c:pt>
                <c:pt idx="598">
                  <c:v>3.3099999999999997E-2</c:v>
                </c:pt>
                <c:pt idx="599">
                  <c:v>3.3099999999999997E-2</c:v>
                </c:pt>
                <c:pt idx="600">
                  <c:v>3.3099999999999997E-2</c:v>
                </c:pt>
                <c:pt idx="601">
                  <c:v>3.3099999999999997E-2</c:v>
                </c:pt>
                <c:pt idx="602">
                  <c:v>3.3099999999999997E-2</c:v>
                </c:pt>
                <c:pt idx="603">
                  <c:v>3.3099999999999997E-2</c:v>
                </c:pt>
                <c:pt idx="604">
                  <c:v>3.3099999999999997E-2</c:v>
                </c:pt>
                <c:pt idx="605">
                  <c:v>3.3099999999999997E-2</c:v>
                </c:pt>
                <c:pt idx="606">
                  <c:v>3.3099999999999997E-2</c:v>
                </c:pt>
                <c:pt idx="607">
                  <c:v>3.3099999999999997E-2</c:v>
                </c:pt>
                <c:pt idx="608">
                  <c:v>3.3099999999999997E-2</c:v>
                </c:pt>
                <c:pt idx="609">
                  <c:v>3.3099999999999997E-2</c:v>
                </c:pt>
                <c:pt idx="610">
                  <c:v>3.3099999999999997E-2</c:v>
                </c:pt>
                <c:pt idx="611">
                  <c:v>3.3099999999999997E-2</c:v>
                </c:pt>
                <c:pt idx="612">
                  <c:v>3.3099999999999997E-2</c:v>
                </c:pt>
                <c:pt idx="613">
                  <c:v>3.3099999999999997E-2</c:v>
                </c:pt>
                <c:pt idx="614">
                  <c:v>3.3099999999999997E-2</c:v>
                </c:pt>
                <c:pt idx="615">
                  <c:v>3.3099999999999997E-2</c:v>
                </c:pt>
                <c:pt idx="616">
                  <c:v>3.3099999999999997E-2</c:v>
                </c:pt>
                <c:pt idx="617">
                  <c:v>3.3099999999999997E-2</c:v>
                </c:pt>
                <c:pt idx="618">
                  <c:v>3.3099999999999997E-2</c:v>
                </c:pt>
                <c:pt idx="619">
                  <c:v>3.3099999999999997E-2</c:v>
                </c:pt>
                <c:pt idx="620">
                  <c:v>3.3099999999999997E-2</c:v>
                </c:pt>
                <c:pt idx="621">
                  <c:v>3.3099999999999997E-2</c:v>
                </c:pt>
                <c:pt idx="622">
                  <c:v>3.3500000000000002E-2</c:v>
                </c:pt>
                <c:pt idx="623">
                  <c:v>3.3500000000000002E-2</c:v>
                </c:pt>
                <c:pt idx="624">
                  <c:v>3.3500000000000002E-2</c:v>
                </c:pt>
                <c:pt idx="625">
                  <c:v>3.3500000000000002E-2</c:v>
                </c:pt>
                <c:pt idx="626">
                  <c:v>3.3500000000000002E-2</c:v>
                </c:pt>
                <c:pt idx="627">
                  <c:v>3.3500000000000002E-2</c:v>
                </c:pt>
                <c:pt idx="628">
                  <c:v>3.3500000000000002E-2</c:v>
                </c:pt>
                <c:pt idx="629">
                  <c:v>3.3500000000000002E-2</c:v>
                </c:pt>
                <c:pt idx="630">
                  <c:v>3.3500000000000002E-2</c:v>
                </c:pt>
                <c:pt idx="631">
                  <c:v>3.3500000000000002E-2</c:v>
                </c:pt>
                <c:pt idx="632">
                  <c:v>3.3500000000000002E-2</c:v>
                </c:pt>
                <c:pt idx="633">
                  <c:v>3.3500000000000002E-2</c:v>
                </c:pt>
                <c:pt idx="634">
                  <c:v>3.3500000000000002E-2</c:v>
                </c:pt>
                <c:pt idx="635">
                  <c:v>3.3500000000000002E-2</c:v>
                </c:pt>
                <c:pt idx="636">
                  <c:v>3.3500000000000002E-2</c:v>
                </c:pt>
                <c:pt idx="637">
                  <c:v>3.3500000000000002E-2</c:v>
                </c:pt>
                <c:pt idx="638">
                  <c:v>3.3500000000000002E-2</c:v>
                </c:pt>
                <c:pt idx="639">
                  <c:v>3.3500000000000002E-2</c:v>
                </c:pt>
                <c:pt idx="640">
                  <c:v>3.3500000000000002E-2</c:v>
                </c:pt>
                <c:pt idx="641">
                  <c:v>3.3500000000000002E-2</c:v>
                </c:pt>
                <c:pt idx="642">
                  <c:v>3.4000000000000002E-2</c:v>
                </c:pt>
                <c:pt idx="643">
                  <c:v>3.4500000000000003E-2</c:v>
                </c:pt>
                <c:pt idx="644">
                  <c:v>3.4500000000000003E-2</c:v>
                </c:pt>
                <c:pt idx="645">
                  <c:v>3.4500000000000003E-2</c:v>
                </c:pt>
                <c:pt idx="646">
                  <c:v>3.500000000000001E-2</c:v>
                </c:pt>
                <c:pt idx="647">
                  <c:v>3.500000000000001E-2</c:v>
                </c:pt>
                <c:pt idx="648">
                  <c:v>3.500000000000001E-2</c:v>
                </c:pt>
                <c:pt idx="649">
                  <c:v>3.500000000000001E-2</c:v>
                </c:pt>
                <c:pt idx="650">
                  <c:v>3.500000000000001E-2</c:v>
                </c:pt>
                <c:pt idx="651">
                  <c:v>3.500000000000001E-2</c:v>
                </c:pt>
                <c:pt idx="652">
                  <c:v>3.500000000000001E-2</c:v>
                </c:pt>
                <c:pt idx="653">
                  <c:v>3.500000000000001E-2</c:v>
                </c:pt>
                <c:pt idx="654">
                  <c:v>3.500000000000001E-2</c:v>
                </c:pt>
                <c:pt idx="655">
                  <c:v>3.500000000000001E-2</c:v>
                </c:pt>
                <c:pt idx="656">
                  <c:v>3.500000000000001E-2</c:v>
                </c:pt>
                <c:pt idx="657">
                  <c:v>3.500000000000001E-2</c:v>
                </c:pt>
                <c:pt idx="658">
                  <c:v>3.500000000000001E-2</c:v>
                </c:pt>
                <c:pt idx="659">
                  <c:v>3.500000000000001E-2</c:v>
                </c:pt>
                <c:pt idx="660">
                  <c:v>3.500000000000001E-2</c:v>
                </c:pt>
                <c:pt idx="661">
                  <c:v>3.570000000000001E-2</c:v>
                </c:pt>
                <c:pt idx="662">
                  <c:v>3.570000000000001E-2</c:v>
                </c:pt>
                <c:pt idx="663">
                  <c:v>3.570000000000001E-2</c:v>
                </c:pt>
                <c:pt idx="664">
                  <c:v>3.570000000000001E-2</c:v>
                </c:pt>
                <c:pt idx="665">
                  <c:v>3.570000000000001E-2</c:v>
                </c:pt>
                <c:pt idx="666">
                  <c:v>3.570000000000001E-2</c:v>
                </c:pt>
                <c:pt idx="667">
                  <c:v>3.570000000000001E-2</c:v>
                </c:pt>
                <c:pt idx="668">
                  <c:v>3.570000000000001E-2</c:v>
                </c:pt>
                <c:pt idx="669">
                  <c:v>3.570000000000001E-2</c:v>
                </c:pt>
                <c:pt idx="670">
                  <c:v>3.570000000000001E-2</c:v>
                </c:pt>
                <c:pt idx="671">
                  <c:v>3.570000000000001E-2</c:v>
                </c:pt>
                <c:pt idx="672">
                  <c:v>3.570000000000001E-2</c:v>
                </c:pt>
                <c:pt idx="673">
                  <c:v>3.570000000000001E-2</c:v>
                </c:pt>
                <c:pt idx="674">
                  <c:v>3.570000000000001E-2</c:v>
                </c:pt>
                <c:pt idx="675">
                  <c:v>3.570000000000001E-2</c:v>
                </c:pt>
                <c:pt idx="676">
                  <c:v>3.570000000000001E-2</c:v>
                </c:pt>
                <c:pt idx="677">
                  <c:v>3.570000000000001E-2</c:v>
                </c:pt>
                <c:pt idx="678">
                  <c:v>3.570000000000001E-2</c:v>
                </c:pt>
                <c:pt idx="679">
                  <c:v>3.570000000000001E-2</c:v>
                </c:pt>
                <c:pt idx="680">
                  <c:v>3.570000000000001E-2</c:v>
                </c:pt>
                <c:pt idx="681">
                  <c:v>3.570000000000001E-2</c:v>
                </c:pt>
                <c:pt idx="682">
                  <c:v>3.570000000000001E-2</c:v>
                </c:pt>
                <c:pt idx="683">
                  <c:v>3.570000000000001E-2</c:v>
                </c:pt>
                <c:pt idx="684">
                  <c:v>3.570000000000001E-2</c:v>
                </c:pt>
                <c:pt idx="685">
                  <c:v>3.570000000000001E-2</c:v>
                </c:pt>
                <c:pt idx="686">
                  <c:v>3.570000000000001E-2</c:v>
                </c:pt>
                <c:pt idx="687">
                  <c:v>3.570000000000001E-2</c:v>
                </c:pt>
                <c:pt idx="688">
                  <c:v>3.570000000000001E-2</c:v>
                </c:pt>
                <c:pt idx="689">
                  <c:v>3.570000000000001E-2</c:v>
                </c:pt>
                <c:pt idx="690">
                  <c:v>3.570000000000001E-2</c:v>
                </c:pt>
                <c:pt idx="691">
                  <c:v>3.6500000000000005E-2</c:v>
                </c:pt>
                <c:pt idx="692">
                  <c:v>3.6500000000000005E-2</c:v>
                </c:pt>
                <c:pt idx="693">
                  <c:v>3.6500000000000005E-2</c:v>
                </c:pt>
                <c:pt idx="694">
                  <c:v>3.6500000000000005E-2</c:v>
                </c:pt>
                <c:pt idx="695">
                  <c:v>3.6500000000000005E-2</c:v>
                </c:pt>
                <c:pt idx="696">
                  <c:v>3.6500000000000005E-2</c:v>
                </c:pt>
                <c:pt idx="697">
                  <c:v>3.6500000000000005E-2</c:v>
                </c:pt>
                <c:pt idx="698">
                  <c:v>3.6500000000000005E-2</c:v>
                </c:pt>
                <c:pt idx="699">
                  <c:v>3.6500000000000005E-2</c:v>
                </c:pt>
                <c:pt idx="700">
                  <c:v>3.6500000000000005E-2</c:v>
                </c:pt>
                <c:pt idx="701">
                  <c:v>3.6500000000000005E-2</c:v>
                </c:pt>
                <c:pt idx="702">
                  <c:v>3.6500000000000005E-2</c:v>
                </c:pt>
                <c:pt idx="703">
                  <c:v>3.6500000000000005E-2</c:v>
                </c:pt>
                <c:pt idx="704">
                  <c:v>3.6500000000000005E-2</c:v>
                </c:pt>
                <c:pt idx="705">
                  <c:v>3.6500000000000005E-2</c:v>
                </c:pt>
                <c:pt idx="706">
                  <c:v>3.6500000000000005E-2</c:v>
                </c:pt>
                <c:pt idx="707">
                  <c:v>3.6500000000000005E-2</c:v>
                </c:pt>
                <c:pt idx="708">
                  <c:v>3.6500000000000005E-2</c:v>
                </c:pt>
                <c:pt idx="709">
                  <c:v>3.7400000000000204E-2</c:v>
                </c:pt>
                <c:pt idx="710">
                  <c:v>3.7400000000000204E-2</c:v>
                </c:pt>
                <c:pt idx="711">
                  <c:v>3.8399999999999997E-2</c:v>
                </c:pt>
                <c:pt idx="712">
                  <c:v>3.8399999999999997E-2</c:v>
                </c:pt>
                <c:pt idx="713">
                  <c:v>3.8399999999999997E-2</c:v>
                </c:pt>
                <c:pt idx="714">
                  <c:v>3.8399999999999997E-2</c:v>
                </c:pt>
                <c:pt idx="715">
                  <c:v>3.8399999999999997E-2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D7-40FB-BC10-46585CFBA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864640"/>
        <c:axId val="150866176"/>
      </c:scatterChart>
      <c:valAx>
        <c:axId val="150864640"/>
        <c:scaling>
          <c:orientation val="minMax"/>
          <c:max val="1080"/>
          <c:min val="36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9050"/>
        </c:spPr>
        <c:txPr>
          <a:bodyPr/>
          <a:lstStyle/>
          <a:p>
            <a:pPr>
              <a:defRPr sz="1400"/>
            </a:pPr>
            <a:endParaRPr lang="en-US"/>
          </a:p>
        </c:txPr>
        <c:crossAx val="150866176"/>
        <c:crosses val="autoZero"/>
        <c:crossBetween val="midCat"/>
        <c:majorUnit val="180"/>
      </c:valAx>
      <c:valAx>
        <c:axId val="150866176"/>
        <c:scaling>
          <c:orientation val="minMax"/>
          <c:max val="8.0000000000000043E-2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19050"/>
        </c:spPr>
        <c:txPr>
          <a:bodyPr/>
          <a:lstStyle/>
          <a:p>
            <a:pPr>
              <a:defRPr sz="1400"/>
            </a:pPr>
            <a:endParaRPr lang="en-US"/>
          </a:p>
        </c:txPr>
        <c:crossAx val="150864640"/>
        <c:crosses val="autoZero"/>
        <c:crossBetween val="midCat"/>
        <c:majorUnit val="2.0000000000000011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147054871383276E-2"/>
          <c:y val="1.8166311869960441E-2"/>
          <c:w val="0.9206665625578806"/>
          <c:h val="0.92723049092272458"/>
        </c:manualLayout>
      </c:layout>
      <c:scatterChart>
        <c:scatterStyle val="lineMarker"/>
        <c:varyColors val="0"/>
        <c:ser>
          <c:idx val="14"/>
          <c:order val="0"/>
          <c:tx>
            <c:strRef>
              <c:f>Plotting!$B$22</c:f>
              <c:strCache>
                <c:ptCount val="1"/>
                <c:pt idx="0">
                  <c:v>CTT MVE Yr 2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5653-41C9-BE33-802C04EBED64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653-41C9-BE33-802C04EBED64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5653-41C9-BE33-802C04EBED64}"/>
              </c:ext>
            </c:extLst>
          </c:dPt>
          <c:xVal>
            <c:numRef>
              <c:f>Plotting!$D$22:$F$22</c:f>
              <c:numCache>
                <c:formatCode>0.00</c:formatCode>
                <c:ptCount val="3"/>
                <c:pt idx="0">
                  <c:v>0.77000000000000368</c:v>
                </c:pt>
                <c:pt idx="1">
                  <c:v>0.73000000000000065</c:v>
                </c:pt>
                <c:pt idx="2">
                  <c:v>0.82000000000000062</c:v>
                </c:pt>
              </c:numCache>
            </c:numRef>
          </c:xVal>
          <c:yVal>
            <c:numRef>
              <c:f>Plotting!$H$22:$J$22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653-41C9-BE33-802C04EBED64}"/>
            </c:ext>
          </c:extLst>
        </c:ser>
        <c:ser>
          <c:idx val="4"/>
          <c:order val="1"/>
          <c:tx>
            <c:strRef>
              <c:f>Plotting!$B$10</c:f>
              <c:strCache>
                <c:ptCount val="1"/>
                <c:pt idx="0">
                  <c:v>CTT Stroke Yr 1-2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plus"/>
            <c:size val="5"/>
          </c:marker>
          <c:dPt>
            <c:idx val="0"/>
            <c:marker>
              <c:symbol val="square"/>
              <c:size val="10"/>
              <c:spPr>
                <a:solidFill>
                  <a:schemeClr val="tx1"/>
                </a:solidFill>
                <a:ln>
                  <a:solidFill>
                    <a:prstClr val="black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5653-41C9-BE33-802C04EBED64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5653-41C9-BE33-802C04EBED64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5653-41C9-BE33-802C04EBED64}"/>
              </c:ext>
            </c:extLst>
          </c:dPt>
          <c:xVal>
            <c:numRef>
              <c:f>Plotting!$D$10:$F$10</c:f>
              <c:numCache>
                <c:formatCode>0.00</c:formatCode>
                <c:ptCount val="3"/>
                <c:pt idx="0">
                  <c:v>0.77000000000000368</c:v>
                </c:pt>
                <c:pt idx="1">
                  <c:v>0.66000000000000414</c:v>
                </c:pt>
                <c:pt idx="2">
                  <c:v>0.91</c:v>
                </c:pt>
              </c:numCache>
            </c:numRef>
          </c:xVal>
          <c:yVal>
            <c:numRef>
              <c:f>Plotting!$R$10:$T$10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5653-41C9-BE33-802C04EBED64}"/>
            </c:ext>
          </c:extLst>
        </c:ser>
        <c:ser>
          <c:idx val="6"/>
          <c:order val="2"/>
          <c:tx>
            <c:strRef>
              <c:f>Plotting!$B$15</c:f>
              <c:strCache>
                <c:ptCount val="1"/>
                <c:pt idx="0">
                  <c:v>CTT Revasc Yr 2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pPr>
              <a:ln>
                <a:solidFill>
                  <a:srgbClr val="0070C0"/>
                </a:solidFill>
              </a:ln>
            </c:spPr>
          </c:marker>
          <c:dPt>
            <c:idx val="0"/>
            <c:marker>
              <c:symbol val="square"/>
              <c:size val="10"/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5653-41C9-BE33-802C04EBED64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5653-41C9-BE33-802C04EBED64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5653-41C9-BE33-802C04EBED64}"/>
              </c:ext>
            </c:extLst>
          </c:dPt>
          <c:xVal>
            <c:numRef>
              <c:f>Plotting!$D$15:$F$15</c:f>
              <c:numCache>
                <c:formatCode>0.00</c:formatCode>
                <c:ptCount val="3"/>
                <c:pt idx="0">
                  <c:v>0.75000000000000333</c:v>
                </c:pt>
                <c:pt idx="1">
                  <c:v>0.67000000000000415</c:v>
                </c:pt>
                <c:pt idx="2">
                  <c:v>0.84000000000000064</c:v>
                </c:pt>
              </c:numCache>
            </c:numRef>
          </c:xVal>
          <c:yVal>
            <c:numRef>
              <c:f>Plotting!$R$15:$T$15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5653-41C9-BE33-802C04EBED64}"/>
            </c:ext>
          </c:extLst>
        </c:ser>
        <c:ser>
          <c:idx val="0"/>
          <c:order val="3"/>
          <c:tx>
            <c:strRef>
              <c:f>Plotting!$B$5</c:f>
              <c:strCache>
                <c:ptCount val="1"/>
                <c:pt idx="0">
                  <c:v>CTT Maj Cor Yr 2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</a:ln>
          </c:spPr>
          <c:dPt>
            <c:idx val="0"/>
            <c:marker>
              <c:symbol val="square"/>
              <c:size val="10"/>
              <c:spPr>
                <a:solidFill>
                  <a:sysClr val="windowText" lastClr="000000"/>
                </a:solidFill>
                <a:ln>
                  <a:solidFill>
                    <a:sysClr val="windowText" lastClr="00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5653-41C9-BE33-802C04EBED64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D-5653-41C9-BE33-802C04EBED64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E-5653-41C9-BE33-802C04EBED64}"/>
              </c:ext>
            </c:extLst>
          </c:dPt>
          <c:xVal>
            <c:numRef>
              <c:f>Plotting!$D$5:$F$5</c:f>
              <c:numCache>
                <c:formatCode>0.00</c:formatCode>
                <c:ptCount val="3"/>
                <c:pt idx="0">
                  <c:v>0.78</c:v>
                </c:pt>
                <c:pt idx="1">
                  <c:v>0.70000000000000062</c:v>
                </c:pt>
                <c:pt idx="2">
                  <c:v>0.86000000000000065</c:v>
                </c:pt>
              </c:numCache>
            </c:numRef>
          </c:xVal>
          <c:yVal>
            <c:numRef>
              <c:f>Plotting!$R$5:$T$5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5653-41C9-BE33-802C04EBE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996480"/>
        <c:axId val="150998016"/>
      </c:scatterChart>
      <c:valAx>
        <c:axId val="150996480"/>
        <c:scaling>
          <c:logBase val="10"/>
          <c:orientation val="minMax"/>
          <c:max val="2"/>
          <c:min val="0.5"/>
        </c:scaling>
        <c:delete val="0"/>
        <c:axPos val="b"/>
        <c:numFmt formatCode="0.0" sourceLinked="0"/>
        <c:majorTickMark val="out"/>
        <c:minorTickMark val="none"/>
        <c:tickLblPos val="none"/>
        <c:spPr>
          <a:ln w="1587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50998016"/>
        <c:crosses val="autoZero"/>
        <c:crossBetween val="midCat"/>
      </c:valAx>
      <c:valAx>
        <c:axId val="150998016"/>
        <c:scaling>
          <c:orientation val="minMax"/>
          <c:max val="13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5875">
            <a:solidFill>
              <a:schemeClr val="bg1">
                <a:lumMod val="50000"/>
              </a:schemeClr>
            </a:solidFill>
          </a:ln>
        </c:spPr>
        <c:crossAx val="150996480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147054871383276E-2"/>
          <c:y val="1.8166311869960441E-2"/>
          <c:w val="0.9206665625578806"/>
          <c:h val="0.92723049092272458"/>
        </c:manualLayout>
      </c:layout>
      <c:scatterChart>
        <c:scatterStyle val="lineMarker"/>
        <c:varyColors val="0"/>
        <c:ser>
          <c:idx val="14"/>
          <c:order val="0"/>
          <c:tx>
            <c:strRef>
              <c:f>Plotting!$B$22</c:f>
              <c:strCache>
                <c:ptCount val="1"/>
                <c:pt idx="0">
                  <c:v>CTT MVE Yr 2</c:v>
                </c:pt>
              </c:strCache>
            </c:strRef>
          </c:tx>
          <c:spPr>
            <a:ln w="6350">
              <a:solidFill>
                <a:sysClr val="windowText" lastClr="000000"/>
              </a:solidFill>
            </a:ln>
          </c:spP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5653-41C9-BE33-802C04EBED64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653-41C9-BE33-802C04EBED64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5653-41C9-BE33-802C04EBED64}"/>
              </c:ext>
            </c:extLst>
          </c:dPt>
          <c:xVal>
            <c:numRef>
              <c:f>Plotting!$D$22:$F$22</c:f>
              <c:numCache>
                <c:formatCode>0.00</c:formatCode>
                <c:ptCount val="3"/>
                <c:pt idx="0">
                  <c:v>0.7700000000000039</c:v>
                </c:pt>
                <c:pt idx="1">
                  <c:v>0.73000000000000065</c:v>
                </c:pt>
                <c:pt idx="2">
                  <c:v>0.82000000000000062</c:v>
                </c:pt>
              </c:numCache>
            </c:numRef>
          </c:xVal>
          <c:yVal>
            <c:numRef>
              <c:f>Plotting!$H$22:$J$22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653-41C9-BE33-802C04EBED64}"/>
            </c:ext>
          </c:extLst>
        </c:ser>
        <c:ser>
          <c:idx val="16"/>
          <c:order val="1"/>
          <c:tx>
            <c:strRef>
              <c:f>Plotting!$B$24</c:f>
              <c:strCache>
                <c:ptCount val="1"/>
                <c:pt idx="0">
                  <c:v>FOURIER MVE Yr 2</c:v>
                </c:pt>
              </c:strCache>
            </c:strRef>
          </c:tx>
          <c:spPr>
            <a:ln w="6350">
              <a:solidFill>
                <a:srgbClr val="C00000"/>
              </a:solidFill>
            </a:ln>
          </c:spP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5653-41C9-BE33-802C04EBED64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5653-41C9-BE33-802C04EBED64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5653-41C9-BE33-802C04EBED64}"/>
              </c:ext>
            </c:extLst>
          </c:dPt>
          <c:xVal>
            <c:numRef>
              <c:f>Plotting!$D$24:$F$24</c:f>
              <c:numCache>
                <c:formatCode>0.00</c:formatCode>
                <c:ptCount val="3"/>
                <c:pt idx="0">
                  <c:v>0.82744218856822349</c:v>
                </c:pt>
                <c:pt idx="1">
                  <c:v>0.76420672982867022</c:v>
                </c:pt>
                <c:pt idx="2">
                  <c:v>0.90400003465159795</c:v>
                </c:pt>
              </c:numCache>
            </c:numRef>
          </c:xVal>
          <c:yVal>
            <c:numRef>
              <c:f>Plotting!$H$24:$J$24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653-41C9-BE33-802C04EBED64}"/>
            </c:ext>
          </c:extLst>
        </c:ser>
        <c:ser>
          <c:idx val="4"/>
          <c:order val="2"/>
          <c:tx>
            <c:strRef>
              <c:f>Plotting!$B$10</c:f>
              <c:strCache>
                <c:ptCount val="1"/>
                <c:pt idx="0">
                  <c:v>CTT Stroke Yr 1-2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plus"/>
            <c:size val="5"/>
          </c:marker>
          <c:dPt>
            <c:idx val="0"/>
            <c:marker>
              <c:symbol val="square"/>
              <c:size val="10"/>
              <c:spPr>
                <a:solidFill>
                  <a:schemeClr val="tx1"/>
                </a:solidFill>
                <a:ln>
                  <a:solidFill>
                    <a:prstClr val="black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5653-41C9-BE33-802C04EBED64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5653-41C9-BE33-802C04EBED64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5653-41C9-BE33-802C04EBED64}"/>
              </c:ext>
            </c:extLst>
          </c:dPt>
          <c:xVal>
            <c:numRef>
              <c:f>Plotting!$D$10:$F$10</c:f>
              <c:numCache>
                <c:formatCode>0.00</c:formatCode>
                <c:ptCount val="3"/>
                <c:pt idx="0">
                  <c:v>0.7700000000000039</c:v>
                </c:pt>
                <c:pt idx="1">
                  <c:v>0.66000000000000436</c:v>
                </c:pt>
                <c:pt idx="2">
                  <c:v>0.91</c:v>
                </c:pt>
              </c:numCache>
            </c:numRef>
          </c:xVal>
          <c:yVal>
            <c:numRef>
              <c:f>Plotting!$R$10:$T$10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5653-41C9-BE33-802C04EBED64}"/>
            </c:ext>
          </c:extLst>
        </c:ser>
        <c:ser>
          <c:idx val="5"/>
          <c:order val="3"/>
          <c:tx>
            <c:strRef>
              <c:f>Plotting!$B$12</c:f>
              <c:strCache>
                <c:ptCount val="1"/>
                <c:pt idx="0">
                  <c:v>FOURIER Stroke Yr 2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plus"/>
            <c:size val="5"/>
            <c:spPr>
              <a:ln>
                <a:solidFill>
                  <a:srgbClr val="C00000"/>
                </a:solidFill>
              </a:ln>
            </c:spPr>
          </c:marker>
          <c:dPt>
            <c:idx val="0"/>
            <c:marker>
              <c:symbol val="circle"/>
              <c:size val="10"/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5653-41C9-BE33-802C04EBED64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5653-41C9-BE33-802C04EBED64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E-5653-41C9-BE33-802C04EBED64}"/>
              </c:ext>
            </c:extLst>
          </c:dPt>
          <c:xVal>
            <c:numRef>
              <c:f>Plotting!$D$12:$F$12</c:f>
              <c:numCache>
                <c:formatCode>0.00</c:formatCode>
                <c:ptCount val="3"/>
                <c:pt idx="0">
                  <c:v>0.77221741360550922</c:v>
                </c:pt>
                <c:pt idx="1">
                  <c:v>0.6312152111740188</c:v>
                </c:pt>
                <c:pt idx="2">
                  <c:v>0.94136131427683634</c:v>
                </c:pt>
              </c:numCache>
            </c:numRef>
          </c:xVal>
          <c:yVal>
            <c:numRef>
              <c:f>Plotting!$R$12:$T$12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5653-41C9-BE33-802C04EBED64}"/>
            </c:ext>
          </c:extLst>
        </c:ser>
        <c:ser>
          <c:idx val="6"/>
          <c:order val="4"/>
          <c:tx>
            <c:strRef>
              <c:f>Plotting!$B$15</c:f>
              <c:strCache>
                <c:ptCount val="1"/>
                <c:pt idx="0">
                  <c:v>CTT Revasc Yr 2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pPr>
              <a:ln>
                <a:solidFill>
                  <a:srgbClr val="0070C0"/>
                </a:solidFill>
              </a:ln>
            </c:spPr>
          </c:marker>
          <c:dPt>
            <c:idx val="0"/>
            <c:marker>
              <c:symbol val="square"/>
              <c:size val="10"/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5653-41C9-BE33-802C04EBED64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5653-41C9-BE33-802C04EBED64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5653-41C9-BE33-802C04EBED64}"/>
              </c:ext>
            </c:extLst>
          </c:dPt>
          <c:xVal>
            <c:numRef>
              <c:f>Plotting!$D$15:$F$15</c:f>
              <c:numCache>
                <c:formatCode>0.00</c:formatCode>
                <c:ptCount val="3"/>
                <c:pt idx="0">
                  <c:v>0.75000000000000355</c:v>
                </c:pt>
                <c:pt idx="1">
                  <c:v>0.67000000000000448</c:v>
                </c:pt>
                <c:pt idx="2">
                  <c:v>0.84000000000000064</c:v>
                </c:pt>
              </c:numCache>
            </c:numRef>
          </c:xVal>
          <c:yVal>
            <c:numRef>
              <c:f>Plotting!$R$15:$T$15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5653-41C9-BE33-802C04EBED64}"/>
            </c:ext>
          </c:extLst>
        </c:ser>
        <c:ser>
          <c:idx val="12"/>
          <c:order val="5"/>
          <c:tx>
            <c:strRef>
              <c:f>Plotting!$B$17</c:f>
              <c:strCache>
                <c:ptCount val="1"/>
                <c:pt idx="0">
                  <c:v>FOURIER UR Yr 2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dPt>
            <c:idx val="0"/>
            <c:marker>
              <c:symbol val="circle"/>
              <c:size val="10"/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5653-41C9-BE33-802C04EBED64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5653-41C9-BE33-802C04EBED64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5653-41C9-BE33-802C04EBED64}"/>
              </c:ext>
            </c:extLst>
          </c:dPt>
          <c:xVal>
            <c:numRef>
              <c:f>Plotting!$D$17:$F$17</c:f>
              <c:numCache>
                <c:formatCode>0.00</c:formatCode>
                <c:ptCount val="3"/>
                <c:pt idx="0">
                  <c:v>0.73183762914800354</c:v>
                </c:pt>
                <c:pt idx="1">
                  <c:v>0.62256141202122661</c:v>
                </c:pt>
                <c:pt idx="2">
                  <c:v>0.8583755627837828</c:v>
                </c:pt>
              </c:numCache>
            </c:numRef>
          </c:xVal>
          <c:yVal>
            <c:numRef>
              <c:f>Plotting!$R$17:$T$17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5653-41C9-BE33-802C04EBED64}"/>
            </c:ext>
          </c:extLst>
        </c:ser>
        <c:ser>
          <c:idx val="13"/>
          <c:order val="6"/>
          <c:tx>
            <c:strRef>
              <c:f>Plotting!$B$19</c:f>
              <c:strCache>
                <c:ptCount val="1"/>
                <c:pt idx="0">
                  <c:v>FOURIER ER Yr 2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dPt>
            <c:idx val="0"/>
            <c:marker>
              <c:symbol val="circle"/>
              <c:size val="10"/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5653-41C9-BE33-802C04EBED64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9-5653-41C9-BE33-802C04EBED64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A-5653-41C9-BE33-802C04EBED64}"/>
              </c:ext>
            </c:extLst>
          </c:dPt>
          <c:xVal>
            <c:numRef>
              <c:f>Plotting!$D$19:$F$19</c:f>
              <c:numCache>
                <c:formatCode>0.00</c:formatCode>
                <c:ptCount val="3"/>
                <c:pt idx="0">
                  <c:v>0.84296277673733266</c:v>
                </c:pt>
                <c:pt idx="1">
                  <c:v>0.73183762914800354</c:v>
                </c:pt>
                <c:pt idx="2">
                  <c:v>0.97816748654929264</c:v>
                </c:pt>
              </c:numCache>
            </c:numRef>
          </c:xVal>
          <c:yVal>
            <c:numRef>
              <c:f>Plotting!$R$19:$T$19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5653-41C9-BE33-802C04EBED64}"/>
            </c:ext>
          </c:extLst>
        </c:ser>
        <c:ser>
          <c:idx val="0"/>
          <c:order val="7"/>
          <c:tx>
            <c:strRef>
              <c:f>Plotting!$B$5</c:f>
              <c:strCache>
                <c:ptCount val="1"/>
                <c:pt idx="0">
                  <c:v>CTT Maj Cor Yr 2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</a:ln>
          </c:spPr>
          <c:dPt>
            <c:idx val="0"/>
            <c:marker>
              <c:symbol val="square"/>
              <c:size val="10"/>
              <c:spPr>
                <a:solidFill>
                  <a:sysClr val="windowText" lastClr="000000"/>
                </a:solidFill>
                <a:ln>
                  <a:solidFill>
                    <a:sysClr val="windowText" lastClr="00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5653-41C9-BE33-802C04EBED64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D-5653-41C9-BE33-802C04EBED64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E-5653-41C9-BE33-802C04EBED64}"/>
              </c:ext>
            </c:extLst>
          </c:dPt>
          <c:xVal>
            <c:numRef>
              <c:f>Plotting!$D$5:$F$5</c:f>
              <c:numCache>
                <c:formatCode>0.00</c:formatCode>
                <c:ptCount val="3"/>
                <c:pt idx="0">
                  <c:v>0.78</c:v>
                </c:pt>
                <c:pt idx="1">
                  <c:v>0.70000000000000062</c:v>
                </c:pt>
                <c:pt idx="2">
                  <c:v>0.86000000000000065</c:v>
                </c:pt>
              </c:numCache>
            </c:numRef>
          </c:xVal>
          <c:yVal>
            <c:numRef>
              <c:f>Plotting!$R$5:$T$5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5653-41C9-BE33-802C04EBED64}"/>
            </c:ext>
          </c:extLst>
        </c:ser>
        <c:ser>
          <c:idx val="1"/>
          <c:order val="8"/>
          <c:tx>
            <c:strRef>
              <c:f>Plotting!$B$7</c:f>
              <c:strCache>
                <c:ptCount val="1"/>
                <c:pt idx="0">
                  <c:v>FOURIER Maj Cor Yr 2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dPt>
            <c:idx val="0"/>
            <c:marker>
              <c:symbol val="circle"/>
              <c:size val="10"/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5653-41C9-BE33-802C04EBED64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1-5653-41C9-BE33-802C04EBED64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2-5653-41C9-BE33-802C04EBED64}"/>
              </c:ext>
            </c:extLst>
          </c:dPt>
          <c:xVal>
            <c:numRef>
              <c:f>Plotting!$D$7:$F$7</c:f>
              <c:numCache>
                <c:formatCode>0.00</c:formatCode>
                <c:ptCount val="3"/>
                <c:pt idx="0">
                  <c:v>0.80395127716050474</c:v>
                </c:pt>
                <c:pt idx="1">
                  <c:v>0.70720006484627851</c:v>
                </c:pt>
                <c:pt idx="2">
                  <c:v>0.90400003465159795</c:v>
                </c:pt>
              </c:numCache>
            </c:numRef>
          </c:xVal>
          <c:yVal>
            <c:numRef>
              <c:f>Plotting!$R$7:$T$7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5653-41C9-BE33-802C04EBE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524096"/>
        <c:axId val="153525632"/>
      </c:scatterChart>
      <c:valAx>
        <c:axId val="153524096"/>
        <c:scaling>
          <c:logBase val="10"/>
          <c:orientation val="minMax"/>
          <c:max val="2"/>
          <c:min val="0.5"/>
        </c:scaling>
        <c:delete val="0"/>
        <c:axPos val="b"/>
        <c:numFmt formatCode="0.0" sourceLinked="0"/>
        <c:majorTickMark val="out"/>
        <c:minorTickMark val="none"/>
        <c:tickLblPos val="none"/>
        <c:spPr>
          <a:ln w="1587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53525632"/>
        <c:crosses val="autoZero"/>
        <c:crossBetween val="midCat"/>
      </c:valAx>
      <c:valAx>
        <c:axId val="153525632"/>
        <c:scaling>
          <c:orientation val="minMax"/>
          <c:max val="13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5875">
            <a:solidFill>
              <a:schemeClr val="bg1">
                <a:lumMod val="50000"/>
              </a:schemeClr>
            </a:solidFill>
          </a:ln>
        </c:spPr>
        <c:crossAx val="153524096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10894619114541"/>
          <c:y val="2.164638511095205E-2"/>
          <c:w val="0.83162385152079421"/>
          <c:h val="0.84429986876640462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Placebo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errBars>
            <c:errDir val="y"/>
            <c:errBarType val="both"/>
            <c:errValType val="fixedVal"/>
            <c:noEndCap val="0"/>
            <c:val val="1"/>
            <c:spPr>
              <a:ln>
                <a:solidFill>
                  <a:srgbClr val="0070C0"/>
                </a:solidFill>
              </a:ln>
            </c:spPr>
          </c:errBars>
          <c:errBars>
            <c:errDir val="x"/>
            <c:errBarType val="both"/>
            <c:errValType val="cust"/>
            <c:noEndCap val="1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</c:errBars>
          <c:xVal>
            <c:numRef>
              <c:f>Sheet1!$C$1:$J$1</c:f>
              <c:numCache>
                <c:formatCode>General</c:formatCode>
                <c:ptCount val="8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xVal>
          <c:yVal>
            <c:numRef>
              <c:f>Sheet1!$C$28:$J$28</c:f>
              <c:numCache>
                <c:formatCode>General</c:formatCode>
                <c:ptCount val="8"/>
                <c:pt idx="0">
                  <c:v>91</c:v>
                </c:pt>
                <c:pt idx="1">
                  <c:v>87</c:v>
                </c:pt>
                <c:pt idx="2">
                  <c:v>88</c:v>
                </c:pt>
                <c:pt idx="3">
                  <c:v>89</c:v>
                </c:pt>
                <c:pt idx="4">
                  <c:v>89</c:v>
                </c:pt>
                <c:pt idx="5">
                  <c:v>89</c:v>
                </c:pt>
                <c:pt idx="6">
                  <c:v>89</c:v>
                </c:pt>
                <c:pt idx="7">
                  <c:v>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9F9-4A61-8A26-0819F77B1D1F}"/>
            </c:ext>
          </c:extLst>
        </c:ser>
        <c:ser>
          <c:idx val="2"/>
          <c:order val="1"/>
          <c:tx>
            <c:v>EvoMab Completers</c:v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Sheet1!$C$33:$L$33</c:f>
                <c:numCache>
                  <c:formatCode>General</c:formatCode>
                  <c:ptCount val="10"/>
                  <c:pt idx="0">
                    <c:v>0.5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0</c:v>
                  </c:pt>
                  <c:pt idx="5">
                    <c:v>1</c:v>
                  </c:pt>
                  <c:pt idx="6">
                    <c:v>0</c:v>
                  </c:pt>
                  <c:pt idx="7">
                    <c:v>1</c:v>
                  </c:pt>
                </c:numCache>
              </c:numRef>
            </c:plus>
            <c:minus>
              <c:numRef>
                <c:f>Sheet1!$C$35:$L$35</c:f>
                <c:numCache>
                  <c:formatCode>General</c:formatCode>
                  <c:ptCount val="10"/>
                  <c:pt idx="0">
                    <c:v>0.5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1</c:v>
                  </c:pt>
                  <c:pt idx="5">
                    <c:v>0</c:v>
                  </c:pt>
                  <c:pt idx="6">
                    <c:v>1</c:v>
                  </c:pt>
                  <c:pt idx="7">
                    <c:v>1</c:v>
                  </c:pt>
                </c:numCache>
              </c:numRef>
            </c:minus>
            <c:spPr>
              <a:ln>
                <a:solidFill>
                  <a:srgbClr val="C00000"/>
                </a:solidFill>
              </a:ln>
            </c:spPr>
          </c:errBars>
          <c:errBars>
            <c:errDir val="x"/>
            <c:errBarType val="both"/>
            <c:errValType val="cust"/>
            <c:noEndCap val="1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  <c:spPr>
              <a:ln w="0"/>
            </c:spPr>
          </c:errBars>
          <c:xVal>
            <c:numRef>
              <c:f>Sheet1!$C$1:$J$1</c:f>
              <c:numCache>
                <c:formatCode>General</c:formatCode>
                <c:ptCount val="8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xVal>
          <c:yVal>
            <c:numRef>
              <c:f>Sheet1!$C$34:$J$34</c:f>
              <c:numCache>
                <c:formatCode>General</c:formatCode>
                <c:ptCount val="8"/>
                <c:pt idx="0">
                  <c:v>91</c:v>
                </c:pt>
                <c:pt idx="1">
                  <c:v>31</c:v>
                </c:pt>
                <c:pt idx="2">
                  <c:v>28</c:v>
                </c:pt>
                <c:pt idx="3">
                  <c:v>28</c:v>
                </c:pt>
                <c:pt idx="4">
                  <c:v>29</c:v>
                </c:pt>
                <c:pt idx="5">
                  <c:v>28</c:v>
                </c:pt>
                <c:pt idx="6">
                  <c:v>29</c:v>
                </c:pt>
                <c:pt idx="7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9F9-4A61-8A26-0819F77B1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546112"/>
        <c:axId val="151614208"/>
      </c:scatterChart>
      <c:valAx>
        <c:axId val="151546112"/>
        <c:scaling>
          <c:orientation val="minMax"/>
          <c:max val="1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Weeks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5875"/>
        </c:spPr>
        <c:txPr>
          <a:bodyPr/>
          <a:lstStyle/>
          <a:p>
            <a:pPr>
              <a:defRPr sz="1400"/>
            </a:pPr>
            <a:endParaRPr lang="en-US"/>
          </a:p>
        </c:txPr>
        <c:crossAx val="151614208"/>
        <c:crosses val="autoZero"/>
        <c:crossBetween val="midCat"/>
        <c:majorUnit val="12"/>
      </c:valAx>
      <c:valAx>
        <c:axId val="151614208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LDL Cholesterol (mg/dl)</a:t>
                </a:r>
              </a:p>
            </c:rich>
          </c:tx>
          <c:layout>
            <c:manualLayout>
              <c:xMode val="edge"/>
              <c:yMode val="edge"/>
              <c:x val="2.5390293981576911E-2"/>
              <c:y val="0.247986311128452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5875"/>
        </c:spPr>
        <c:txPr>
          <a:bodyPr/>
          <a:lstStyle/>
          <a:p>
            <a:pPr>
              <a:defRPr sz="1400"/>
            </a:pPr>
            <a:endParaRPr lang="en-US"/>
          </a:p>
        </c:txPr>
        <c:crossAx val="15154611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0962764269865"/>
          <c:y val="2.3622194765138733E-2"/>
          <c:w val="0.86547985347986212"/>
          <c:h val="0.93994136651931226"/>
        </c:manualLayout>
      </c:layout>
      <c:scatterChart>
        <c:scatterStyle val="lineMarker"/>
        <c:varyColors val="0"/>
        <c:ser>
          <c:idx val="0"/>
          <c:order val="0"/>
          <c:tx>
            <c:strRef>
              <c:f>PEP!$B$1:$B$2</c:f>
              <c:strCache>
                <c:ptCount val="1"/>
                <c:pt idx="0">
                  <c:v>FOURIER PEP, ITT Placebo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PEP!$A$3:$A$1099</c:f>
              <c:numCache>
                <c:formatCode>General</c:formatCode>
                <c:ptCount val="109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</c:numCache>
            </c:numRef>
          </c:xVal>
          <c:yVal>
            <c:numRef>
              <c:f>PEP!$B$3:$B$1099</c:f>
              <c:numCache>
                <c:formatCode>General</c:formatCode>
                <c:ptCount val="1097"/>
                <c:pt idx="0">
                  <c:v>0</c:v>
                </c:pt>
                <c:pt idx="1">
                  <c:v>1.0000000000000085E-4</c:v>
                </c:pt>
                <c:pt idx="2">
                  <c:v>4.0000000000000034E-4</c:v>
                </c:pt>
                <c:pt idx="3">
                  <c:v>4.0000000000000034E-4</c:v>
                </c:pt>
                <c:pt idx="4">
                  <c:v>4.0000000000000034E-4</c:v>
                </c:pt>
                <c:pt idx="5">
                  <c:v>5.0000000000000034E-4</c:v>
                </c:pt>
                <c:pt idx="6">
                  <c:v>7.0000000000000509E-4</c:v>
                </c:pt>
                <c:pt idx="7">
                  <c:v>9.0000000000000247E-4</c:v>
                </c:pt>
                <c:pt idx="8">
                  <c:v>9.0000000000000247E-4</c:v>
                </c:pt>
                <c:pt idx="9">
                  <c:v>1.0000000000000041E-3</c:v>
                </c:pt>
                <c:pt idx="10">
                  <c:v>1.1000000000000094E-3</c:v>
                </c:pt>
                <c:pt idx="11">
                  <c:v>1.1000000000000094E-3</c:v>
                </c:pt>
                <c:pt idx="12">
                  <c:v>1.2999999999999978E-3</c:v>
                </c:pt>
                <c:pt idx="13">
                  <c:v>1.5000000000000087E-3</c:v>
                </c:pt>
                <c:pt idx="14">
                  <c:v>1.7000000000000081E-3</c:v>
                </c:pt>
                <c:pt idx="15">
                  <c:v>1.8000000000000121E-3</c:v>
                </c:pt>
                <c:pt idx="16">
                  <c:v>2.0999999999999999E-3</c:v>
                </c:pt>
                <c:pt idx="17">
                  <c:v>2.3000000000000052E-3</c:v>
                </c:pt>
                <c:pt idx="18">
                  <c:v>2.5999999999999999E-3</c:v>
                </c:pt>
                <c:pt idx="19">
                  <c:v>2.5999999999999999E-3</c:v>
                </c:pt>
                <c:pt idx="20">
                  <c:v>2.5999999999999999E-3</c:v>
                </c:pt>
                <c:pt idx="21">
                  <c:v>2.8000000000000052E-3</c:v>
                </c:pt>
                <c:pt idx="22">
                  <c:v>3.0000000000000092E-3</c:v>
                </c:pt>
                <c:pt idx="23">
                  <c:v>3.0000000000000092E-3</c:v>
                </c:pt>
                <c:pt idx="24">
                  <c:v>3.100000000000022E-3</c:v>
                </c:pt>
                <c:pt idx="25">
                  <c:v>3.2000000000000244E-3</c:v>
                </c:pt>
                <c:pt idx="26">
                  <c:v>3.3000000000000052E-3</c:v>
                </c:pt>
                <c:pt idx="27">
                  <c:v>3.6000000000000238E-3</c:v>
                </c:pt>
                <c:pt idx="28">
                  <c:v>3.6000000000000238E-3</c:v>
                </c:pt>
                <c:pt idx="29">
                  <c:v>4.0000000000000114E-3</c:v>
                </c:pt>
                <c:pt idx="30">
                  <c:v>4.4000000000000124E-3</c:v>
                </c:pt>
                <c:pt idx="31">
                  <c:v>4.7000000000000123E-3</c:v>
                </c:pt>
                <c:pt idx="32">
                  <c:v>4.9000000000000363E-3</c:v>
                </c:pt>
                <c:pt idx="33">
                  <c:v>4.9000000000000363E-3</c:v>
                </c:pt>
                <c:pt idx="34">
                  <c:v>4.9000000000000363E-3</c:v>
                </c:pt>
                <c:pt idx="35">
                  <c:v>5.1999999999999998E-3</c:v>
                </c:pt>
                <c:pt idx="36">
                  <c:v>5.1999999999999998E-3</c:v>
                </c:pt>
                <c:pt idx="37">
                  <c:v>5.4000000000000124E-3</c:v>
                </c:pt>
                <c:pt idx="38">
                  <c:v>5.5000000000000014E-3</c:v>
                </c:pt>
                <c:pt idx="39">
                  <c:v>5.9000000000000424E-3</c:v>
                </c:pt>
                <c:pt idx="40">
                  <c:v>6.0000000000000114E-3</c:v>
                </c:pt>
                <c:pt idx="41">
                  <c:v>6.2000000000000388E-3</c:v>
                </c:pt>
                <c:pt idx="42">
                  <c:v>6.2000000000000388E-3</c:v>
                </c:pt>
                <c:pt idx="43">
                  <c:v>6.4000000000000437E-3</c:v>
                </c:pt>
                <c:pt idx="44">
                  <c:v>6.8000000000000317E-3</c:v>
                </c:pt>
                <c:pt idx="45">
                  <c:v>7.0000000000000114E-3</c:v>
                </c:pt>
                <c:pt idx="46">
                  <c:v>7.2000000000000423E-3</c:v>
                </c:pt>
                <c:pt idx="47">
                  <c:v>7.5000000000000431E-3</c:v>
                </c:pt>
                <c:pt idx="48">
                  <c:v>7.5000000000000431E-3</c:v>
                </c:pt>
                <c:pt idx="49">
                  <c:v>7.6000000000000104E-3</c:v>
                </c:pt>
                <c:pt idx="50">
                  <c:v>7.900000000000058E-3</c:v>
                </c:pt>
                <c:pt idx="51">
                  <c:v>8.4000000000000047E-3</c:v>
                </c:pt>
                <c:pt idx="52">
                  <c:v>8.5000000000000006E-3</c:v>
                </c:pt>
                <c:pt idx="53">
                  <c:v>8.6000000000000208E-3</c:v>
                </c:pt>
                <c:pt idx="54">
                  <c:v>8.9000000000000207E-3</c:v>
                </c:pt>
                <c:pt idx="55">
                  <c:v>9.1000000000000004E-3</c:v>
                </c:pt>
                <c:pt idx="56">
                  <c:v>9.2000000000000068E-3</c:v>
                </c:pt>
                <c:pt idx="57">
                  <c:v>9.4000000000000247E-3</c:v>
                </c:pt>
                <c:pt idx="58">
                  <c:v>9.5000000000000067E-3</c:v>
                </c:pt>
                <c:pt idx="59">
                  <c:v>9.7000000000000003E-3</c:v>
                </c:pt>
                <c:pt idx="60">
                  <c:v>9.7000000000000003E-3</c:v>
                </c:pt>
                <c:pt idx="61">
                  <c:v>9.7000000000000003E-3</c:v>
                </c:pt>
                <c:pt idx="62">
                  <c:v>9.9000000000000268E-3</c:v>
                </c:pt>
                <c:pt idx="63">
                  <c:v>1.0000000000000005E-2</c:v>
                </c:pt>
                <c:pt idx="64">
                  <c:v>1.0300000000000005E-2</c:v>
                </c:pt>
                <c:pt idx="65">
                  <c:v>1.0400000000000001E-2</c:v>
                </c:pt>
                <c:pt idx="66">
                  <c:v>1.0699999999999998E-2</c:v>
                </c:pt>
                <c:pt idx="67">
                  <c:v>1.0699999999999998E-2</c:v>
                </c:pt>
                <c:pt idx="68">
                  <c:v>1.0900000000000003E-2</c:v>
                </c:pt>
                <c:pt idx="69">
                  <c:v>1.1299999999999998E-2</c:v>
                </c:pt>
                <c:pt idx="70">
                  <c:v>1.1500000000000093E-2</c:v>
                </c:pt>
                <c:pt idx="71">
                  <c:v>1.1500000000000093E-2</c:v>
                </c:pt>
                <c:pt idx="72">
                  <c:v>1.1599999999999996E-2</c:v>
                </c:pt>
                <c:pt idx="73">
                  <c:v>1.1700000000000101E-2</c:v>
                </c:pt>
                <c:pt idx="74">
                  <c:v>1.1800000000000102E-2</c:v>
                </c:pt>
                <c:pt idx="75">
                  <c:v>1.2E-2</c:v>
                </c:pt>
                <c:pt idx="76">
                  <c:v>1.2100000000000001E-2</c:v>
                </c:pt>
                <c:pt idx="77">
                  <c:v>1.2100000000000001E-2</c:v>
                </c:pt>
                <c:pt idx="78">
                  <c:v>1.2200000000000001E-2</c:v>
                </c:pt>
                <c:pt idx="79">
                  <c:v>1.2500000000000001E-2</c:v>
                </c:pt>
                <c:pt idx="80">
                  <c:v>1.2800000000000021E-2</c:v>
                </c:pt>
                <c:pt idx="81">
                  <c:v>1.2900000000000003E-2</c:v>
                </c:pt>
                <c:pt idx="82">
                  <c:v>1.2900000000000003E-2</c:v>
                </c:pt>
                <c:pt idx="83">
                  <c:v>1.2900000000000003E-2</c:v>
                </c:pt>
                <c:pt idx="84">
                  <c:v>1.3200000000000078E-2</c:v>
                </c:pt>
                <c:pt idx="85">
                  <c:v>1.3299999999999998E-2</c:v>
                </c:pt>
                <c:pt idx="86">
                  <c:v>1.3700000000000091E-2</c:v>
                </c:pt>
                <c:pt idx="87">
                  <c:v>1.4100000000000001E-2</c:v>
                </c:pt>
                <c:pt idx="88">
                  <c:v>1.43E-2</c:v>
                </c:pt>
                <c:pt idx="89">
                  <c:v>1.4500000000000001E-2</c:v>
                </c:pt>
                <c:pt idx="90">
                  <c:v>1.4500000000000001E-2</c:v>
                </c:pt>
                <c:pt idx="91">
                  <c:v>1.4700000000000001E-2</c:v>
                </c:pt>
                <c:pt idx="92">
                  <c:v>1.4999999999999998E-2</c:v>
                </c:pt>
                <c:pt idx="93">
                  <c:v>1.5400000000000021E-2</c:v>
                </c:pt>
                <c:pt idx="94">
                  <c:v>1.5599999999999998E-2</c:v>
                </c:pt>
                <c:pt idx="95">
                  <c:v>1.5800000000000043E-2</c:v>
                </c:pt>
                <c:pt idx="96">
                  <c:v>1.5800000000000043E-2</c:v>
                </c:pt>
                <c:pt idx="97">
                  <c:v>1.5800000000000043E-2</c:v>
                </c:pt>
                <c:pt idx="98">
                  <c:v>1.6100000000000041E-2</c:v>
                </c:pt>
                <c:pt idx="99">
                  <c:v>1.6400000000000001E-2</c:v>
                </c:pt>
                <c:pt idx="100">
                  <c:v>1.6600000000000118E-2</c:v>
                </c:pt>
                <c:pt idx="101">
                  <c:v>1.6700000000000114E-2</c:v>
                </c:pt>
                <c:pt idx="102">
                  <c:v>1.6799999999999999E-2</c:v>
                </c:pt>
                <c:pt idx="103">
                  <c:v>1.72E-2</c:v>
                </c:pt>
                <c:pt idx="104">
                  <c:v>1.72E-2</c:v>
                </c:pt>
                <c:pt idx="105">
                  <c:v>1.7600000000000001E-2</c:v>
                </c:pt>
                <c:pt idx="106">
                  <c:v>1.77E-2</c:v>
                </c:pt>
                <c:pt idx="107">
                  <c:v>1.77E-2</c:v>
                </c:pt>
                <c:pt idx="108">
                  <c:v>1.8100000000000043E-2</c:v>
                </c:pt>
                <c:pt idx="109">
                  <c:v>1.8200000000000063E-2</c:v>
                </c:pt>
                <c:pt idx="110">
                  <c:v>1.8200000000000063E-2</c:v>
                </c:pt>
                <c:pt idx="111">
                  <c:v>1.8499999999999999E-2</c:v>
                </c:pt>
                <c:pt idx="112">
                  <c:v>1.8800000000000115E-2</c:v>
                </c:pt>
                <c:pt idx="113">
                  <c:v>1.9000000000000117E-2</c:v>
                </c:pt>
                <c:pt idx="114">
                  <c:v>1.9099999999999999E-2</c:v>
                </c:pt>
                <c:pt idx="115">
                  <c:v>1.9199999999999998E-2</c:v>
                </c:pt>
                <c:pt idx="116">
                  <c:v>1.930000000000013E-2</c:v>
                </c:pt>
                <c:pt idx="117">
                  <c:v>1.9400000000000136E-2</c:v>
                </c:pt>
                <c:pt idx="118">
                  <c:v>1.9599999999999999E-2</c:v>
                </c:pt>
                <c:pt idx="119">
                  <c:v>1.9599999999999999E-2</c:v>
                </c:pt>
                <c:pt idx="120">
                  <c:v>1.990000000000015E-2</c:v>
                </c:pt>
                <c:pt idx="121">
                  <c:v>2.0000000000000011E-2</c:v>
                </c:pt>
                <c:pt idx="122">
                  <c:v>2.0299999999999999E-2</c:v>
                </c:pt>
                <c:pt idx="123">
                  <c:v>2.0400000000000001E-2</c:v>
                </c:pt>
                <c:pt idx="124">
                  <c:v>2.0600000000000011E-2</c:v>
                </c:pt>
                <c:pt idx="125">
                  <c:v>2.0799999999999999E-2</c:v>
                </c:pt>
                <c:pt idx="126">
                  <c:v>2.0900000000000002E-2</c:v>
                </c:pt>
                <c:pt idx="127">
                  <c:v>2.1000000000000012E-2</c:v>
                </c:pt>
                <c:pt idx="128">
                  <c:v>2.1200000000000042E-2</c:v>
                </c:pt>
                <c:pt idx="129">
                  <c:v>2.1399999999999999E-2</c:v>
                </c:pt>
                <c:pt idx="130">
                  <c:v>2.1399999999999999E-2</c:v>
                </c:pt>
                <c:pt idx="131">
                  <c:v>2.1700000000000001E-2</c:v>
                </c:pt>
                <c:pt idx="132">
                  <c:v>2.1700000000000001E-2</c:v>
                </c:pt>
                <c:pt idx="133">
                  <c:v>2.1800000000000052E-2</c:v>
                </c:pt>
                <c:pt idx="134">
                  <c:v>2.1999999999999999E-2</c:v>
                </c:pt>
                <c:pt idx="135">
                  <c:v>2.2200000000000056E-2</c:v>
                </c:pt>
                <c:pt idx="136">
                  <c:v>2.2300000000000011E-2</c:v>
                </c:pt>
                <c:pt idx="137">
                  <c:v>2.2500000000000006E-2</c:v>
                </c:pt>
                <c:pt idx="138">
                  <c:v>2.2500000000000006E-2</c:v>
                </c:pt>
                <c:pt idx="139">
                  <c:v>2.2700000000000001E-2</c:v>
                </c:pt>
                <c:pt idx="140">
                  <c:v>2.2800000000000195E-2</c:v>
                </c:pt>
                <c:pt idx="141">
                  <c:v>2.3099999999999999E-2</c:v>
                </c:pt>
                <c:pt idx="142">
                  <c:v>2.3299999999999998E-2</c:v>
                </c:pt>
                <c:pt idx="143">
                  <c:v>2.3400000000000001E-2</c:v>
                </c:pt>
                <c:pt idx="144">
                  <c:v>2.35E-2</c:v>
                </c:pt>
                <c:pt idx="145">
                  <c:v>2.3699999999999999E-2</c:v>
                </c:pt>
                <c:pt idx="146">
                  <c:v>2.3900000000000001E-2</c:v>
                </c:pt>
                <c:pt idx="147">
                  <c:v>2.4199999999999989E-2</c:v>
                </c:pt>
                <c:pt idx="148">
                  <c:v>2.4400000000000002E-2</c:v>
                </c:pt>
                <c:pt idx="149">
                  <c:v>2.4500000000000001E-2</c:v>
                </c:pt>
                <c:pt idx="150">
                  <c:v>2.4900000000000002E-2</c:v>
                </c:pt>
                <c:pt idx="151">
                  <c:v>2.4900000000000002E-2</c:v>
                </c:pt>
                <c:pt idx="152">
                  <c:v>2.5100000000000001E-2</c:v>
                </c:pt>
                <c:pt idx="153">
                  <c:v>2.5399999999999999E-2</c:v>
                </c:pt>
                <c:pt idx="154">
                  <c:v>2.5700000000000001E-2</c:v>
                </c:pt>
                <c:pt idx="155">
                  <c:v>2.5999999999999999E-2</c:v>
                </c:pt>
                <c:pt idx="156">
                  <c:v>2.5999999999999999E-2</c:v>
                </c:pt>
                <c:pt idx="157">
                  <c:v>2.6500000000000006E-2</c:v>
                </c:pt>
                <c:pt idx="158">
                  <c:v>2.6700000000000002E-2</c:v>
                </c:pt>
                <c:pt idx="159">
                  <c:v>2.6800000000000056E-2</c:v>
                </c:pt>
                <c:pt idx="160">
                  <c:v>2.7100000000000006E-2</c:v>
                </c:pt>
                <c:pt idx="161">
                  <c:v>2.7100000000000006E-2</c:v>
                </c:pt>
                <c:pt idx="162">
                  <c:v>2.7300000000000001E-2</c:v>
                </c:pt>
                <c:pt idx="163">
                  <c:v>2.7400000000000202E-2</c:v>
                </c:pt>
                <c:pt idx="164">
                  <c:v>2.7400000000000202E-2</c:v>
                </c:pt>
                <c:pt idx="165">
                  <c:v>2.7400000000000202E-2</c:v>
                </c:pt>
                <c:pt idx="166">
                  <c:v>2.7600000000000204E-2</c:v>
                </c:pt>
                <c:pt idx="167">
                  <c:v>2.7600000000000204E-2</c:v>
                </c:pt>
                <c:pt idx="168">
                  <c:v>2.7600000000000204E-2</c:v>
                </c:pt>
                <c:pt idx="169">
                  <c:v>2.7900000000000012E-2</c:v>
                </c:pt>
                <c:pt idx="170">
                  <c:v>2.8299999999999999E-2</c:v>
                </c:pt>
                <c:pt idx="171">
                  <c:v>2.8400000000000002E-2</c:v>
                </c:pt>
                <c:pt idx="172">
                  <c:v>2.87E-2</c:v>
                </c:pt>
                <c:pt idx="173">
                  <c:v>2.9000000000000001E-2</c:v>
                </c:pt>
                <c:pt idx="174">
                  <c:v>2.93E-2</c:v>
                </c:pt>
                <c:pt idx="175">
                  <c:v>2.9500000000000002E-2</c:v>
                </c:pt>
                <c:pt idx="176">
                  <c:v>2.9700000000000001E-2</c:v>
                </c:pt>
                <c:pt idx="177">
                  <c:v>2.9800000000000011E-2</c:v>
                </c:pt>
                <c:pt idx="178">
                  <c:v>3.0300000000000001E-2</c:v>
                </c:pt>
                <c:pt idx="179">
                  <c:v>3.0599999999999999E-2</c:v>
                </c:pt>
                <c:pt idx="180">
                  <c:v>3.0700000000000002E-2</c:v>
                </c:pt>
                <c:pt idx="181">
                  <c:v>3.09E-2</c:v>
                </c:pt>
                <c:pt idx="182">
                  <c:v>3.1100000000000006E-2</c:v>
                </c:pt>
                <c:pt idx="183">
                  <c:v>3.1100000000000006E-2</c:v>
                </c:pt>
                <c:pt idx="184">
                  <c:v>3.1300000000000001E-2</c:v>
                </c:pt>
                <c:pt idx="185">
                  <c:v>3.1399999999999997E-2</c:v>
                </c:pt>
                <c:pt idx="186">
                  <c:v>3.1700000000000006E-2</c:v>
                </c:pt>
                <c:pt idx="187">
                  <c:v>3.1800000000000002E-2</c:v>
                </c:pt>
                <c:pt idx="188">
                  <c:v>3.1900000000000005E-2</c:v>
                </c:pt>
                <c:pt idx="189">
                  <c:v>3.210000000000001E-2</c:v>
                </c:pt>
                <c:pt idx="190">
                  <c:v>3.210000000000001E-2</c:v>
                </c:pt>
                <c:pt idx="191">
                  <c:v>3.2199999999999999E-2</c:v>
                </c:pt>
                <c:pt idx="192">
                  <c:v>3.2300000000000002E-2</c:v>
                </c:pt>
                <c:pt idx="193">
                  <c:v>3.2500000000000001E-2</c:v>
                </c:pt>
                <c:pt idx="194">
                  <c:v>3.2700000000000014E-2</c:v>
                </c:pt>
                <c:pt idx="195">
                  <c:v>3.2800000000000232E-2</c:v>
                </c:pt>
                <c:pt idx="196">
                  <c:v>3.2900000000000006E-2</c:v>
                </c:pt>
                <c:pt idx="197">
                  <c:v>3.3099999999999997E-2</c:v>
                </c:pt>
                <c:pt idx="198">
                  <c:v>3.3099999999999997E-2</c:v>
                </c:pt>
                <c:pt idx="199">
                  <c:v>3.3300000000000003E-2</c:v>
                </c:pt>
                <c:pt idx="200">
                  <c:v>3.3599999999999998E-2</c:v>
                </c:pt>
                <c:pt idx="201">
                  <c:v>3.3700000000000001E-2</c:v>
                </c:pt>
                <c:pt idx="202">
                  <c:v>3.3799999999999997E-2</c:v>
                </c:pt>
                <c:pt idx="203">
                  <c:v>3.4099999999999998E-2</c:v>
                </c:pt>
                <c:pt idx="204">
                  <c:v>3.44E-2</c:v>
                </c:pt>
                <c:pt idx="205">
                  <c:v>3.4599999999999999E-2</c:v>
                </c:pt>
                <c:pt idx="206">
                  <c:v>3.500000000000001E-2</c:v>
                </c:pt>
                <c:pt idx="207">
                  <c:v>3.500000000000001E-2</c:v>
                </c:pt>
                <c:pt idx="208">
                  <c:v>3.5200000000000002E-2</c:v>
                </c:pt>
                <c:pt idx="209">
                  <c:v>3.5400000000000001E-2</c:v>
                </c:pt>
                <c:pt idx="210">
                  <c:v>3.5600000000000041E-2</c:v>
                </c:pt>
                <c:pt idx="211">
                  <c:v>3.570000000000001E-2</c:v>
                </c:pt>
                <c:pt idx="212">
                  <c:v>3.5999999999999997E-2</c:v>
                </c:pt>
                <c:pt idx="213">
                  <c:v>3.61E-2</c:v>
                </c:pt>
                <c:pt idx="214">
                  <c:v>3.6200000000000052E-2</c:v>
                </c:pt>
                <c:pt idx="215">
                  <c:v>3.6500000000000005E-2</c:v>
                </c:pt>
                <c:pt idx="216">
                  <c:v>3.6500000000000005E-2</c:v>
                </c:pt>
                <c:pt idx="217">
                  <c:v>3.6799999999999999E-2</c:v>
                </c:pt>
                <c:pt idx="218">
                  <c:v>3.7100000000000001E-2</c:v>
                </c:pt>
                <c:pt idx="219">
                  <c:v>3.7400000000000239E-2</c:v>
                </c:pt>
                <c:pt idx="220">
                  <c:v>3.7500000000000006E-2</c:v>
                </c:pt>
                <c:pt idx="221">
                  <c:v>3.7700000000000011E-2</c:v>
                </c:pt>
                <c:pt idx="222">
                  <c:v>3.790000000000001E-2</c:v>
                </c:pt>
                <c:pt idx="223">
                  <c:v>3.790000000000001E-2</c:v>
                </c:pt>
                <c:pt idx="224">
                  <c:v>3.7999999999999999E-2</c:v>
                </c:pt>
                <c:pt idx="225">
                  <c:v>3.8300000000000001E-2</c:v>
                </c:pt>
                <c:pt idx="226">
                  <c:v>3.8600000000000002E-2</c:v>
                </c:pt>
                <c:pt idx="227">
                  <c:v>3.8699999999999998E-2</c:v>
                </c:pt>
                <c:pt idx="228">
                  <c:v>3.8699999999999998E-2</c:v>
                </c:pt>
                <c:pt idx="229">
                  <c:v>3.8900000000000004E-2</c:v>
                </c:pt>
                <c:pt idx="230">
                  <c:v>3.9000000000000014E-2</c:v>
                </c:pt>
                <c:pt idx="231">
                  <c:v>3.9300000000000002E-2</c:v>
                </c:pt>
                <c:pt idx="232">
                  <c:v>3.95E-2</c:v>
                </c:pt>
                <c:pt idx="233">
                  <c:v>3.9800000000000002E-2</c:v>
                </c:pt>
                <c:pt idx="234">
                  <c:v>4.0000000000000022E-2</c:v>
                </c:pt>
                <c:pt idx="235">
                  <c:v>4.02E-2</c:v>
                </c:pt>
                <c:pt idx="236">
                  <c:v>4.0400000000000012E-2</c:v>
                </c:pt>
                <c:pt idx="237">
                  <c:v>4.0400000000000012E-2</c:v>
                </c:pt>
                <c:pt idx="238">
                  <c:v>4.0599999999999997E-2</c:v>
                </c:pt>
                <c:pt idx="239">
                  <c:v>4.0700000000000014E-2</c:v>
                </c:pt>
                <c:pt idx="240">
                  <c:v>4.0800000000000003E-2</c:v>
                </c:pt>
                <c:pt idx="241">
                  <c:v>4.0900000000000013E-2</c:v>
                </c:pt>
                <c:pt idx="242">
                  <c:v>4.1099999999999998E-2</c:v>
                </c:pt>
                <c:pt idx="243">
                  <c:v>4.1199999999999987E-2</c:v>
                </c:pt>
                <c:pt idx="244">
                  <c:v>4.1500000000000002E-2</c:v>
                </c:pt>
                <c:pt idx="245">
                  <c:v>4.1700000000000001E-2</c:v>
                </c:pt>
                <c:pt idx="246">
                  <c:v>4.1700000000000001E-2</c:v>
                </c:pt>
                <c:pt idx="247">
                  <c:v>4.2000000000000023E-2</c:v>
                </c:pt>
                <c:pt idx="248">
                  <c:v>4.2000000000000023E-2</c:v>
                </c:pt>
                <c:pt idx="249">
                  <c:v>4.2200000000000001E-2</c:v>
                </c:pt>
                <c:pt idx="250">
                  <c:v>4.2299999999999997E-2</c:v>
                </c:pt>
                <c:pt idx="251">
                  <c:v>4.2700000000000113E-2</c:v>
                </c:pt>
                <c:pt idx="252">
                  <c:v>4.3000000000000003E-2</c:v>
                </c:pt>
                <c:pt idx="253">
                  <c:v>4.3099999999999999E-2</c:v>
                </c:pt>
                <c:pt idx="254">
                  <c:v>4.3199999999999995E-2</c:v>
                </c:pt>
                <c:pt idx="255">
                  <c:v>4.3299999999999998E-2</c:v>
                </c:pt>
                <c:pt idx="256">
                  <c:v>4.3400000000000001E-2</c:v>
                </c:pt>
                <c:pt idx="257">
                  <c:v>4.3500000000000004E-2</c:v>
                </c:pt>
                <c:pt idx="258">
                  <c:v>4.3700000000000003E-2</c:v>
                </c:pt>
                <c:pt idx="259">
                  <c:v>4.3900000000000002E-2</c:v>
                </c:pt>
                <c:pt idx="260">
                  <c:v>4.4100000000000014E-2</c:v>
                </c:pt>
                <c:pt idx="261">
                  <c:v>4.4500000000000033E-2</c:v>
                </c:pt>
                <c:pt idx="262">
                  <c:v>4.5000000000000012E-2</c:v>
                </c:pt>
                <c:pt idx="263">
                  <c:v>4.5000000000000012E-2</c:v>
                </c:pt>
                <c:pt idx="264">
                  <c:v>4.5000000000000012E-2</c:v>
                </c:pt>
                <c:pt idx="265">
                  <c:v>4.5200000000000004E-2</c:v>
                </c:pt>
                <c:pt idx="266">
                  <c:v>4.5400000000000003E-2</c:v>
                </c:pt>
                <c:pt idx="267">
                  <c:v>4.5699999999999998E-2</c:v>
                </c:pt>
                <c:pt idx="268">
                  <c:v>4.5900000000000003E-2</c:v>
                </c:pt>
                <c:pt idx="269">
                  <c:v>4.5999999999999999E-2</c:v>
                </c:pt>
                <c:pt idx="270">
                  <c:v>4.6100000000000002E-2</c:v>
                </c:pt>
                <c:pt idx="271">
                  <c:v>4.6400000000000004E-2</c:v>
                </c:pt>
                <c:pt idx="272">
                  <c:v>4.65E-2</c:v>
                </c:pt>
                <c:pt idx="273">
                  <c:v>4.6599999999999996E-2</c:v>
                </c:pt>
                <c:pt idx="274">
                  <c:v>4.6800000000000001E-2</c:v>
                </c:pt>
                <c:pt idx="275">
                  <c:v>4.6899999999999997E-2</c:v>
                </c:pt>
                <c:pt idx="276">
                  <c:v>4.6899999999999997E-2</c:v>
                </c:pt>
                <c:pt idx="277">
                  <c:v>4.6899999999999997E-2</c:v>
                </c:pt>
                <c:pt idx="278">
                  <c:v>4.7100000000000003E-2</c:v>
                </c:pt>
                <c:pt idx="279">
                  <c:v>4.7100000000000003E-2</c:v>
                </c:pt>
                <c:pt idx="280">
                  <c:v>4.7200000000000013E-2</c:v>
                </c:pt>
                <c:pt idx="281">
                  <c:v>4.7900000000000012E-2</c:v>
                </c:pt>
                <c:pt idx="282">
                  <c:v>4.8000000000000001E-2</c:v>
                </c:pt>
                <c:pt idx="283">
                  <c:v>4.8000000000000001E-2</c:v>
                </c:pt>
                <c:pt idx="284">
                  <c:v>4.8000000000000001E-2</c:v>
                </c:pt>
                <c:pt idx="285">
                  <c:v>4.8000000000000001E-2</c:v>
                </c:pt>
                <c:pt idx="286">
                  <c:v>4.8100000000000004E-2</c:v>
                </c:pt>
                <c:pt idx="287">
                  <c:v>4.82E-2</c:v>
                </c:pt>
                <c:pt idx="288">
                  <c:v>4.8500000000000001E-2</c:v>
                </c:pt>
                <c:pt idx="289">
                  <c:v>4.8500000000000001E-2</c:v>
                </c:pt>
                <c:pt idx="290">
                  <c:v>4.8700000000000014E-2</c:v>
                </c:pt>
                <c:pt idx="291">
                  <c:v>4.8700000000000014E-2</c:v>
                </c:pt>
                <c:pt idx="292">
                  <c:v>4.8800000000000003E-2</c:v>
                </c:pt>
                <c:pt idx="293">
                  <c:v>4.9000000000000113E-2</c:v>
                </c:pt>
                <c:pt idx="294">
                  <c:v>4.9000000000000113E-2</c:v>
                </c:pt>
                <c:pt idx="295">
                  <c:v>4.9200000000000021E-2</c:v>
                </c:pt>
                <c:pt idx="296">
                  <c:v>4.9400000000000034E-2</c:v>
                </c:pt>
                <c:pt idx="297">
                  <c:v>4.9400000000000034E-2</c:v>
                </c:pt>
                <c:pt idx="298">
                  <c:v>4.9700000000000133E-2</c:v>
                </c:pt>
                <c:pt idx="299">
                  <c:v>4.9900000000000014E-2</c:v>
                </c:pt>
                <c:pt idx="300">
                  <c:v>0.05</c:v>
                </c:pt>
                <c:pt idx="301">
                  <c:v>5.0100000000000013E-2</c:v>
                </c:pt>
                <c:pt idx="302">
                  <c:v>5.0299999999999997E-2</c:v>
                </c:pt>
                <c:pt idx="303">
                  <c:v>5.0400000000000014E-2</c:v>
                </c:pt>
                <c:pt idx="304">
                  <c:v>5.0700000000000023E-2</c:v>
                </c:pt>
                <c:pt idx="305">
                  <c:v>5.1000000000000004E-2</c:v>
                </c:pt>
                <c:pt idx="306">
                  <c:v>5.1299999999999998E-2</c:v>
                </c:pt>
                <c:pt idx="307">
                  <c:v>5.1499999999999997E-2</c:v>
                </c:pt>
                <c:pt idx="308">
                  <c:v>5.1700000000000003E-2</c:v>
                </c:pt>
                <c:pt idx="309">
                  <c:v>5.1800000000000013E-2</c:v>
                </c:pt>
                <c:pt idx="310">
                  <c:v>5.1800000000000013E-2</c:v>
                </c:pt>
                <c:pt idx="311">
                  <c:v>5.1900000000000002E-2</c:v>
                </c:pt>
                <c:pt idx="312">
                  <c:v>5.1999999999999998E-2</c:v>
                </c:pt>
                <c:pt idx="313">
                  <c:v>5.2299999999999999E-2</c:v>
                </c:pt>
                <c:pt idx="314">
                  <c:v>5.2600000000000001E-2</c:v>
                </c:pt>
                <c:pt idx="315">
                  <c:v>5.2800000000000034E-2</c:v>
                </c:pt>
                <c:pt idx="316">
                  <c:v>5.2900000000000023E-2</c:v>
                </c:pt>
                <c:pt idx="317">
                  <c:v>5.3000000000000012E-2</c:v>
                </c:pt>
                <c:pt idx="318">
                  <c:v>5.3100000000000001E-2</c:v>
                </c:pt>
                <c:pt idx="319">
                  <c:v>5.3100000000000001E-2</c:v>
                </c:pt>
                <c:pt idx="320">
                  <c:v>5.3199999999999997E-2</c:v>
                </c:pt>
                <c:pt idx="321">
                  <c:v>5.3400000000000003E-2</c:v>
                </c:pt>
                <c:pt idx="322">
                  <c:v>5.3400000000000003E-2</c:v>
                </c:pt>
                <c:pt idx="323">
                  <c:v>5.3699999999999998E-2</c:v>
                </c:pt>
                <c:pt idx="324">
                  <c:v>5.3999999999999999E-2</c:v>
                </c:pt>
                <c:pt idx="325">
                  <c:v>5.4200000000000012E-2</c:v>
                </c:pt>
                <c:pt idx="326">
                  <c:v>5.4500000000000014E-2</c:v>
                </c:pt>
                <c:pt idx="327">
                  <c:v>5.4800000000000133E-2</c:v>
                </c:pt>
                <c:pt idx="328">
                  <c:v>5.5100000000000003E-2</c:v>
                </c:pt>
                <c:pt idx="329">
                  <c:v>5.5400000000000033E-2</c:v>
                </c:pt>
                <c:pt idx="330">
                  <c:v>5.5400000000000033E-2</c:v>
                </c:pt>
                <c:pt idx="331">
                  <c:v>5.5500000000000022E-2</c:v>
                </c:pt>
                <c:pt idx="332">
                  <c:v>5.5500000000000022E-2</c:v>
                </c:pt>
                <c:pt idx="333">
                  <c:v>5.5600000000000004E-2</c:v>
                </c:pt>
                <c:pt idx="334">
                  <c:v>5.5900000000000012E-2</c:v>
                </c:pt>
                <c:pt idx="335">
                  <c:v>5.6000000000000001E-2</c:v>
                </c:pt>
                <c:pt idx="336">
                  <c:v>5.6300000000000003E-2</c:v>
                </c:pt>
                <c:pt idx="337">
                  <c:v>5.6400000000000013E-2</c:v>
                </c:pt>
                <c:pt idx="338">
                  <c:v>5.6599999999999998E-2</c:v>
                </c:pt>
                <c:pt idx="339">
                  <c:v>5.6599999999999998E-2</c:v>
                </c:pt>
                <c:pt idx="340">
                  <c:v>5.6800000000000003E-2</c:v>
                </c:pt>
                <c:pt idx="341">
                  <c:v>5.6800000000000003E-2</c:v>
                </c:pt>
                <c:pt idx="342">
                  <c:v>5.7000000000000023E-2</c:v>
                </c:pt>
                <c:pt idx="343">
                  <c:v>5.7100000000000012E-2</c:v>
                </c:pt>
                <c:pt idx="344">
                  <c:v>5.7300000000000351E-2</c:v>
                </c:pt>
                <c:pt idx="345">
                  <c:v>5.7500000000000023E-2</c:v>
                </c:pt>
                <c:pt idx="346">
                  <c:v>5.7500000000000023E-2</c:v>
                </c:pt>
                <c:pt idx="347">
                  <c:v>5.7500000000000023E-2</c:v>
                </c:pt>
                <c:pt idx="348">
                  <c:v>5.7700000000000133E-2</c:v>
                </c:pt>
                <c:pt idx="349">
                  <c:v>5.7800000000000094E-2</c:v>
                </c:pt>
                <c:pt idx="350">
                  <c:v>5.7900000000000014E-2</c:v>
                </c:pt>
                <c:pt idx="351">
                  <c:v>5.8200000000000002E-2</c:v>
                </c:pt>
                <c:pt idx="352">
                  <c:v>5.8200000000000002E-2</c:v>
                </c:pt>
                <c:pt idx="353">
                  <c:v>5.8400000000000014E-2</c:v>
                </c:pt>
                <c:pt idx="354">
                  <c:v>5.8400000000000014E-2</c:v>
                </c:pt>
                <c:pt idx="355">
                  <c:v>5.8500000000000003E-2</c:v>
                </c:pt>
                <c:pt idx="356">
                  <c:v>5.8800000000000012E-2</c:v>
                </c:pt>
                <c:pt idx="357">
                  <c:v>5.8800000000000012E-2</c:v>
                </c:pt>
                <c:pt idx="358">
                  <c:v>5.9100000000000014E-2</c:v>
                </c:pt>
                <c:pt idx="359">
                  <c:v>5.9200000000000003E-2</c:v>
                </c:pt>
                <c:pt idx="360">
                  <c:v>5.9200000000000003E-2</c:v>
                </c:pt>
                <c:pt idx="361">
                  <c:v>5.9400000000000133E-2</c:v>
                </c:pt>
                <c:pt idx="362">
                  <c:v>5.9600000000000014E-2</c:v>
                </c:pt>
                <c:pt idx="363">
                  <c:v>5.9800000000000124E-2</c:v>
                </c:pt>
                <c:pt idx="364">
                  <c:v>5.9900000000000113E-2</c:v>
                </c:pt>
                <c:pt idx="365">
                  <c:v>6.0100000000000021E-2</c:v>
                </c:pt>
                <c:pt idx="366">
                  <c:v>6.0299999999999999E-2</c:v>
                </c:pt>
                <c:pt idx="367">
                  <c:v>6.0299999999999999E-2</c:v>
                </c:pt>
                <c:pt idx="368">
                  <c:v>6.0299999999999999E-2</c:v>
                </c:pt>
                <c:pt idx="369">
                  <c:v>6.0400000000000023E-2</c:v>
                </c:pt>
                <c:pt idx="370">
                  <c:v>6.0500000000000012E-2</c:v>
                </c:pt>
                <c:pt idx="371">
                  <c:v>6.0700000000000122E-2</c:v>
                </c:pt>
                <c:pt idx="372">
                  <c:v>6.0800000000000014E-2</c:v>
                </c:pt>
                <c:pt idx="373">
                  <c:v>6.1100000000000002E-2</c:v>
                </c:pt>
                <c:pt idx="374">
                  <c:v>6.1199999999999997E-2</c:v>
                </c:pt>
                <c:pt idx="375">
                  <c:v>6.1400000000000003E-2</c:v>
                </c:pt>
                <c:pt idx="376">
                  <c:v>6.1600000000000002E-2</c:v>
                </c:pt>
                <c:pt idx="377">
                  <c:v>6.1699999999999998E-2</c:v>
                </c:pt>
                <c:pt idx="378">
                  <c:v>6.2100000000000023E-2</c:v>
                </c:pt>
                <c:pt idx="379">
                  <c:v>6.2200000000000012E-2</c:v>
                </c:pt>
                <c:pt idx="380">
                  <c:v>6.25E-2</c:v>
                </c:pt>
                <c:pt idx="381">
                  <c:v>6.2700000000000033E-2</c:v>
                </c:pt>
                <c:pt idx="382">
                  <c:v>6.2700000000000033E-2</c:v>
                </c:pt>
                <c:pt idx="383">
                  <c:v>6.2700000000000033E-2</c:v>
                </c:pt>
                <c:pt idx="384">
                  <c:v>6.2700000000000033E-2</c:v>
                </c:pt>
                <c:pt idx="385">
                  <c:v>6.2900000000000011E-2</c:v>
                </c:pt>
                <c:pt idx="386">
                  <c:v>6.3E-2</c:v>
                </c:pt>
                <c:pt idx="387">
                  <c:v>6.3E-2</c:v>
                </c:pt>
                <c:pt idx="388">
                  <c:v>6.3E-2</c:v>
                </c:pt>
                <c:pt idx="389">
                  <c:v>6.3600000000000004E-2</c:v>
                </c:pt>
                <c:pt idx="390">
                  <c:v>6.3600000000000004E-2</c:v>
                </c:pt>
                <c:pt idx="391">
                  <c:v>6.4000000000000112E-2</c:v>
                </c:pt>
                <c:pt idx="392">
                  <c:v>6.4100000000000004E-2</c:v>
                </c:pt>
                <c:pt idx="393">
                  <c:v>6.4199999999999993E-2</c:v>
                </c:pt>
                <c:pt idx="394">
                  <c:v>6.4300000000000454E-2</c:v>
                </c:pt>
                <c:pt idx="395">
                  <c:v>6.4400000000000124E-2</c:v>
                </c:pt>
                <c:pt idx="396">
                  <c:v>6.4400000000000124E-2</c:v>
                </c:pt>
                <c:pt idx="397">
                  <c:v>6.450000000000003E-2</c:v>
                </c:pt>
                <c:pt idx="398">
                  <c:v>6.4699999999999994E-2</c:v>
                </c:pt>
                <c:pt idx="399">
                  <c:v>6.4800000000000024E-2</c:v>
                </c:pt>
                <c:pt idx="400">
                  <c:v>6.4900000000000013E-2</c:v>
                </c:pt>
                <c:pt idx="401">
                  <c:v>6.4900000000000013E-2</c:v>
                </c:pt>
                <c:pt idx="402">
                  <c:v>6.5000000000000002E-2</c:v>
                </c:pt>
                <c:pt idx="403">
                  <c:v>6.5199999999999994E-2</c:v>
                </c:pt>
                <c:pt idx="404">
                  <c:v>6.5299999999999997E-2</c:v>
                </c:pt>
                <c:pt idx="405">
                  <c:v>6.5299999999999997E-2</c:v>
                </c:pt>
                <c:pt idx="406">
                  <c:v>6.5500000000000003E-2</c:v>
                </c:pt>
                <c:pt idx="407">
                  <c:v>6.6000000000000003E-2</c:v>
                </c:pt>
                <c:pt idx="408">
                  <c:v>6.6000000000000003E-2</c:v>
                </c:pt>
                <c:pt idx="409">
                  <c:v>6.6000000000000003E-2</c:v>
                </c:pt>
                <c:pt idx="410">
                  <c:v>6.6199999999999995E-2</c:v>
                </c:pt>
                <c:pt idx="411">
                  <c:v>6.6199999999999995E-2</c:v>
                </c:pt>
                <c:pt idx="412">
                  <c:v>6.6400000000000001E-2</c:v>
                </c:pt>
                <c:pt idx="413">
                  <c:v>6.6400000000000001E-2</c:v>
                </c:pt>
                <c:pt idx="414">
                  <c:v>6.6500000000000004E-2</c:v>
                </c:pt>
                <c:pt idx="415">
                  <c:v>6.6799999999999998E-2</c:v>
                </c:pt>
                <c:pt idx="416">
                  <c:v>6.6900000000000001E-2</c:v>
                </c:pt>
                <c:pt idx="417">
                  <c:v>6.720000000000001E-2</c:v>
                </c:pt>
                <c:pt idx="418">
                  <c:v>6.7400000000000029E-2</c:v>
                </c:pt>
                <c:pt idx="419">
                  <c:v>6.7500000000000004E-2</c:v>
                </c:pt>
                <c:pt idx="420">
                  <c:v>6.7599999999999993E-2</c:v>
                </c:pt>
                <c:pt idx="421">
                  <c:v>6.7800000000000013E-2</c:v>
                </c:pt>
                <c:pt idx="422">
                  <c:v>6.8000000000000019E-2</c:v>
                </c:pt>
                <c:pt idx="423">
                  <c:v>6.8199999999999997E-2</c:v>
                </c:pt>
                <c:pt idx="424">
                  <c:v>6.8199999999999997E-2</c:v>
                </c:pt>
                <c:pt idx="425">
                  <c:v>6.8500000000000019E-2</c:v>
                </c:pt>
                <c:pt idx="426">
                  <c:v>6.8500000000000019E-2</c:v>
                </c:pt>
                <c:pt idx="427">
                  <c:v>6.8699999999999997E-2</c:v>
                </c:pt>
                <c:pt idx="428">
                  <c:v>6.88E-2</c:v>
                </c:pt>
                <c:pt idx="429">
                  <c:v>6.8900000000000003E-2</c:v>
                </c:pt>
                <c:pt idx="430">
                  <c:v>6.9000000000000034E-2</c:v>
                </c:pt>
                <c:pt idx="431">
                  <c:v>6.9200000000000012E-2</c:v>
                </c:pt>
                <c:pt idx="432">
                  <c:v>6.9500000000000034E-2</c:v>
                </c:pt>
                <c:pt idx="433">
                  <c:v>6.9600000000000023E-2</c:v>
                </c:pt>
                <c:pt idx="434">
                  <c:v>6.9700000000000123E-2</c:v>
                </c:pt>
                <c:pt idx="435">
                  <c:v>6.9900000000000004E-2</c:v>
                </c:pt>
                <c:pt idx="436">
                  <c:v>7.0000000000000021E-2</c:v>
                </c:pt>
                <c:pt idx="437">
                  <c:v>7.0300000000000112E-2</c:v>
                </c:pt>
                <c:pt idx="438">
                  <c:v>7.0499999999999993E-2</c:v>
                </c:pt>
                <c:pt idx="439">
                  <c:v>7.0699999999999999E-2</c:v>
                </c:pt>
                <c:pt idx="440">
                  <c:v>7.0999999999999994E-2</c:v>
                </c:pt>
                <c:pt idx="441">
                  <c:v>7.1099999999999997E-2</c:v>
                </c:pt>
                <c:pt idx="442">
                  <c:v>7.1300000000000002E-2</c:v>
                </c:pt>
                <c:pt idx="443">
                  <c:v>7.1599999999999997E-2</c:v>
                </c:pt>
                <c:pt idx="444">
                  <c:v>7.1599999999999997E-2</c:v>
                </c:pt>
                <c:pt idx="445">
                  <c:v>7.1800000000000003E-2</c:v>
                </c:pt>
                <c:pt idx="446">
                  <c:v>7.2100000000000011E-2</c:v>
                </c:pt>
                <c:pt idx="447">
                  <c:v>7.2300000000000114E-2</c:v>
                </c:pt>
                <c:pt idx="448">
                  <c:v>7.2400000000000034E-2</c:v>
                </c:pt>
                <c:pt idx="449">
                  <c:v>7.2600000000000012E-2</c:v>
                </c:pt>
                <c:pt idx="450">
                  <c:v>7.2700000000000445E-2</c:v>
                </c:pt>
                <c:pt idx="451">
                  <c:v>7.2700000000000445E-2</c:v>
                </c:pt>
                <c:pt idx="452">
                  <c:v>7.3000000000000009E-2</c:v>
                </c:pt>
                <c:pt idx="453">
                  <c:v>7.3000000000000009E-2</c:v>
                </c:pt>
                <c:pt idx="454">
                  <c:v>7.3099999999999998E-2</c:v>
                </c:pt>
                <c:pt idx="455">
                  <c:v>7.3099999999999998E-2</c:v>
                </c:pt>
                <c:pt idx="456">
                  <c:v>7.3200000000000001E-2</c:v>
                </c:pt>
                <c:pt idx="457">
                  <c:v>7.3200000000000001E-2</c:v>
                </c:pt>
                <c:pt idx="458">
                  <c:v>7.3300000000000004E-2</c:v>
                </c:pt>
                <c:pt idx="459">
                  <c:v>7.3400000000000021E-2</c:v>
                </c:pt>
                <c:pt idx="460">
                  <c:v>7.350000000000001E-2</c:v>
                </c:pt>
                <c:pt idx="461">
                  <c:v>7.3800000000000004E-2</c:v>
                </c:pt>
                <c:pt idx="462">
                  <c:v>7.3999999999999996E-2</c:v>
                </c:pt>
                <c:pt idx="463">
                  <c:v>7.3999999999999996E-2</c:v>
                </c:pt>
                <c:pt idx="464">
                  <c:v>7.4100000000000013E-2</c:v>
                </c:pt>
                <c:pt idx="465">
                  <c:v>7.4300000000000505E-2</c:v>
                </c:pt>
                <c:pt idx="466">
                  <c:v>7.4400000000000133E-2</c:v>
                </c:pt>
                <c:pt idx="467">
                  <c:v>7.4600000000000014E-2</c:v>
                </c:pt>
                <c:pt idx="468">
                  <c:v>7.4600000000000014E-2</c:v>
                </c:pt>
                <c:pt idx="469">
                  <c:v>7.4600000000000014E-2</c:v>
                </c:pt>
                <c:pt idx="470">
                  <c:v>7.4900000000000022E-2</c:v>
                </c:pt>
                <c:pt idx="471">
                  <c:v>7.51E-2</c:v>
                </c:pt>
                <c:pt idx="472">
                  <c:v>7.51E-2</c:v>
                </c:pt>
                <c:pt idx="473">
                  <c:v>7.5200000000000003E-2</c:v>
                </c:pt>
                <c:pt idx="474">
                  <c:v>7.5200000000000003E-2</c:v>
                </c:pt>
                <c:pt idx="475">
                  <c:v>7.5500000000000012E-2</c:v>
                </c:pt>
                <c:pt idx="476">
                  <c:v>7.5500000000000012E-2</c:v>
                </c:pt>
                <c:pt idx="477">
                  <c:v>7.5500000000000012E-2</c:v>
                </c:pt>
                <c:pt idx="478">
                  <c:v>7.5700000000000031E-2</c:v>
                </c:pt>
                <c:pt idx="479">
                  <c:v>7.580000000000002E-2</c:v>
                </c:pt>
                <c:pt idx="480">
                  <c:v>7.6200000000000004E-2</c:v>
                </c:pt>
                <c:pt idx="481">
                  <c:v>7.6300000000000021E-2</c:v>
                </c:pt>
                <c:pt idx="482">
                  <c:v>7.6499999999999999E-2</c:v>
                </c:pt>
                <c:pt idx="483">
                  <c:v>7.6700000000000004E-2</c:v>
                </c:pt>
                <c:pt idx="484">
                  <c:v>7.6799999999999993E-2</c:v>
                </c:pt>
                <c:pt idx="485">
                  <c:v>7.6999999999999999E-2</c:v>
                </c:pt>
                <c:pt idx="486">
                  <c:v>7.7200000000000019E-2</c:v>
                </c:pt>
                <c:pt idx="487">
                  <c:v>7.7299999999999994E-2</c:v>
                </c:pt>
                <c:pt idx="488">
                  <c:v>7.7299999999999994E-2</c:v>
                </c:pt>
                <c:pt idx="489">
                  <c:v>7.7299999999999994E-2</c:v>
                </c:pt>
                <c:pt idx="490">
                  <c:v>7.7600000000000002E-2</c:v>
                </c:pt>
                <c:pt idx="491">
                  <c:v>7.7700000000000463E-2</c:v>
                </c:pt>
                <c:pt idx="492">
                  <c:v>7.7700000000000463E-2</c:v>
                </c:pt>
                <c:pt idx="493">
                  <c:v>7.7900000000000039E-2</c:v>
                </c:pt>
                <c:pt idx="494">
                  <c:v>7.8000000000000014E-2</c:v>
                </c:pt>
                <c:pt idx="495">
                  <c:v>7.8000000000000014E-2</c:v>
                </c:pt>
                <c:pt idx="496">
                  <c:v>7.8200000000000006E-2</c:v>
                </c:pt>
                <c:pt idx="497">
                  <c:v>7.8299999999999995E-2</c:v>
                </c:pt>
                <c:pt idx="498">
                  <c:v>7.8299999999999995E-2</c:v>
                </c:pt>
                <c:pt idx="499">
                  <c:v>7.8299999999999995E-2</c:v>
                </c:pt>
                <c:pt idx="500">
                  <c:v>7.8400000000000011E-2</c:v>
                </c:pt>
                <c:pt idx="501">
                  <c:v>7.8400000000000011E-2</c:v>
                </c:pt>
                <c:pt idx="502">
                  <c:v>7.8600000000000003E-2</c:v>
                </c:pt>
                <c:pt idx="503">
                  <c:v>7.8600000000000003E-2</c:v>
                </c:pt>
                <c:pt idx="504">
                  <c:v>7.8700000000000034E-2</c:v>
                </c:pt>
                <c:pt idx="505">
                  <c:v>7.8800000000000023E-2</c:v>
                </c:pt>
                <c:pt idx="506">
                  <c:v>7.8800000000000023E-2</c:v>
                </c:pt>
                <c:pt idx="507">
                  <c:v>7.8800000000000023E-2</c:v>
                </c:pt>
                <c:pt idx="508">
                  <c:v>7.8800000000000023E-2</c:v>
                </c:pt>
                <c:pt idx="509">
                  <c:v>7.8800000000000023E-2</c:v>
                </c:pt>
                <c:pt idx="510">
                  <c:v>7.9000000000000445E-2</c:v>
                </c:pt>
                <c:pt idx="511">
                  <c:v>7.9100000000000004E-2</c:v>
                </c:pt>
                <c:pt idx="512">
                  <c:v>7.9100000000000004E-2</c:v>
                </c:pt>
                <c:pt idx="513">
                  <c:v>7.920000000000002E-2</c:v>
                </c:pt>
                <c:pt idx="514">
                  <c:v>7.9300000000000134E-2</c:v>
                </c:pt>
                <c:pt idx="515">
                  <c:v>7.9400000000000123E-2</c:v>
                </c:pt>
                <c:pt idx="516">
                  <c:v>7.9600000000000004E-2</c:v>
                </c:pt>
                <c:pt idx="517">
                  <c:v>7.9800000000000454E-2</c:v>
                </c:pt>
                <c:pt idx="518">
                  <c:v>7.9800000000000454E-2</c:v>
                </c:pt>
                <c:pt idx="519">
                  <c:v>7.9800000000000454E-2</c:v>
                </c:pt>
                <c:pt idx="520">
                  <c:v>7.9800000000000454E-2</c:v>
                </c:pt>
                <c:pt idx="521">
                  <c:v>7.9800000000000454E-2</c:v>
                </c:pt>
                <c:pt idx="522">
                  <c:v>8.0000000000000043E-2</c:v>
                </c:pt>
                <c:pt idx="523">
                  <c:v>8.0000000000000043E-2</c:v>
                </c:pt>
                <c:pt idx="524">
                  <c:v>8.0200000000000021E-2</c:v>
                </c:pt>
                <c:pt idx="525">
                  <c:v>8.0400000000000041E-2</c:v>
                </c:pt>
                <c:pt idx="526">
                  <c:v>8.0700000000000063E-2</c:v>
                </c:pt>
                <c:pt idx="527">
                  <c:v>8.0800000000000025E-2</c:v>
                </c:pt>
                <c:pt idx="528">
                  <c:v>8.0800000000000025E-2</c:v>
                </c:pt>
                <c:pt idx="529">
                  <c:v>8.1000000000000003E-2</c:v>
                </c:pt>
                <c:pt idx="530">
                  <c:v>8.1000000000000003E-2</c:v>
                </c:pt>
                <c:pt idx="531">
                  <c:v>8.1300000000000011E-2</c:v>
                </c:pt>
                <c:pt idx="532">
                  <c:v>8.14E-2</c:v>
                </c:pt>
                <c:pt idx="533">
                  <c:v>8.14E-2</c:v>
                </c:pt>
                <c:pt idx="534">
                  <c:v>8.1700000000000023E-2</c:v>
                </c:pt>
                <c:pt idx="535">
                  <c:v>8.1700000000000023E-2</c:v>
                </c:pt>
                <c:pt idx="536">
                  <c:v>8.1700000000000023E-2</c:v>
                </c:pt>
                <c:pt idx="537">
                  <c:v>8.1700000000000023E-2</c:v>
                </c:pt>
                <c:pt idx="538">
                  <c:v>8.1900000000000001E-2</c:v>
                </c:pt>
                <c:pt idx="539">
                  <c:v>8.2000000000000003E-2</c:v>
                </c:pt>
                <c:pt idx="540">
                  <c:v>8.2000000000000003E-2</c:v>
                </c:pt>
                <c:pt idx="541">
                  <c:v>8.2100000000000006E-2</c:v>
                </c:pt>
                <c:pt idx="542">
                  <c:v>8.2100000000000006E-2</c:v>
                </c:pt>
                <c:pt idx="543">
                  <c:v>8.2400000000000015E-2</c:v>
                </c:pt>
                <c:pt idx="544">
                  <c:v>8.2700000000000023E-2</c:v>
                </c:pt>
                <c:pt idx="545">
                  <c:v>8.280000000000004E-2</c:v>
                </c:pt>
                <c:pt idx="546">
                  <c:v>8.2900000000000001E-2</c:v>
                </c:pt>
                <c:pt idx="547">
                  <c:v>8.3200000000000024E-2</c:v>
                </c:pt>
                <c:pt idx="548">
                  <c:v>8.3400000000000002E-2</c:v>
                </c:pt>
                <c:pt idx="549">
                  <c:v>8.3400000000000002E-2</c:v>
                </c:pt>
                <c:pt idx="550">
                  <c:v>8.3400000000000002E-2</c:v>
                </c:pt>
                <c:pt idx="551">
                  <c:v>8.3700000000000066E-2</c:v>
                </c:pt>
                <c:pt idx="552">
                  <c:v>8.3900000000000044E-2</c:v>
                </c:pt>
                <c:pt idx="553">
                  <c:v>8.3900000000000044E-2</c:v>
                </c:pt>
                <c:pt idx="554">
                  <c:v>8.4100000000000022E-2</c:v>
                </c:pt>
                <c:pt idx="555">
                  <c:v>8.4400000000000003E-2</c:v>
                </c:pt>
                <c:pt idx="556">
                  <c:v>8.4400000000000003E-2</c:v>
                </c:pt>
                <c:pt idx="557">
                  <c:v>8.4400000000000003E-2</c:v>
                </c:pt>
                <c:pt idx="558">
                  <c:v>8.4400000000000003E-2</c:v>
                </c:pt>
                <c:pt idx="559">
                  <c:v>8.4400000000000003E-2</c:v>
                </c:pt>
                <c:pt idx="560">
                  <c:v>8.4400000000000003E-2</c:v>
                </c:pt>
                <c:pt idx="561">
                  <c:v>8.4400000000000003E-2</c:v>
                </c:pt>
                <c:pt idx="562">
                  <c:v>8.4400000000000003E-2</c:v>
                </c:pt>
                <c:pt idx="563">
                  <c:v>8.4500000000000228E-2</c:v>
                </c:pt>
                <c:pt idx="564">
                  <c:v>8.4600000000000244E-2</c:v>
                </c:pt>
                <c:pt idx="565">
                  <c:v>8.4600000000000244E-2</c:v>
                </c:pt>
                <c:pt idx="566">
                  <c:v>8.4900000000000045E-2</c:v>
                </c:pt>
                <c:pt idx="567">
                  <c:v>8.5100000000000023E-2</c:v>
                </c:pt>
                <c:pt idx="568">
                  <c:v>8.5200000000000026E-2</c:v>
                </c:pt>
                <c:pt idx="569">
                  <c:v>8.5300000000000001E-2</c:v>
                </c:pt>
                <c:pt idx="570">
                  <c:v>8.5400000000000004E-2</c:v>
                </c:pt>
                <c:pt idx="571">
                  <c:v>8.5500000000000048E-2</c:v>
                </c:pt>
                <c:pt idx="572">
                  <c:v>8.5700000000000026E-2</c:v>
                </c:pt>
                <c:pt idx="573">
                  <c:v>8.5800000000000043E-2</c:v>
                </c:pt>
                <c:pt idx="574">
                  <c:v>8.6000000000000021E-2</c:v>
                </c:pt>
                <c:pt idx="575">
                  <c:v>8.6100000000000024E-2</c:v>
                </c:pt>
                <c:pt idx="576">
                  <c:v>8.6300000000000002E-2</c:v>
                </c:pt>
                <c:pt idx="577">
                  <c:v>8.6300000000000002E-2</c:v>
                </c:pt>
                <c:pt idx="578">
                  <c:v>8.6400000000000018E-2</c:v>
                </c:pt>
                <c:pt idx="579">
                  <c:v>8.6500000000000007E-2</c:v>
                </c:pt>
                <c:pt idx="580">
                  <c:v>8.6500000000000007E-2</c:v>
                </c:pt>
                <c:pt idx="581">
                  <c:v>8.6500000000000007E-2</c:v>
                </c:pt>
                <c:pt idx="582">
                  <c:v>8.6800000000000002E-2</c:v>
                </c:pt>
                <c:pt idx="583">
                  <c:v>8.6900000000000005E-2</c:v>
                </c:pt>
                <c:pt idx="584">
                  <c:v>8.7000000000000022E-2</c:v>
                </c:pt>
                <c:pt idx="585">
                  <c:v>8.72E-2</c:v>
                </c:pt>
                <c:pt idx="586">
                  <c:v>8.7300000000000003E-2</c:v>
                </c:pt>
                <c:pt idx="587">
                  <c:v>8.7400000000000005E-2</c:v>
                </c:pt>
                <c:pt idx="588">
                  <c:v>8.7500000000000008E-2</c:v>
                </c:pt>
                <c:pt idx="589">
                  <c:v>8.77E-2</c:v>
                </c:pt>
                <c:pt idx="590">
                  <c:v>8.7800000000000003E-2</c:v>
                </c:pt>
                <c:pt idx="591">
                  <c:v>8.8100000000000067E-2</c:v>
                </c:pt>
                <c:pt idx="592">
                  <c:v>8.8300000000000045E-2</c:v>
                </c:pt>
                <c:pt idx="593">
                  <c:v>8.8400000000000006E-2</c:v>
                </c:pt>
                <c:pt idx="594">
                  <c:v>8.8400000000000006E-2</c:v>
                </c:pt>
                <c:pt idx="595">
                  <c:v>8.8600000000000248E-2</c:v>
                </c:pt>
                <c:pt idx="596">
                  <c:v>8.8700000000000265E-2</c:v>
                </c:pt>
                <c:pt idx="597">
                  <c:v>8.9000000000000065E-2</c:v>
                </c:pt>
                <c:pt idx="598">
                  <c:v>8.9000000000000065E-2</c:v>
                </c:pt>
                <c:pt idx="599">
                  <c:v>8.9300000000000004E-2</c:v>
                </c:pt>
                <c:pt idx="600">
                  <c:v>8.9300000000000004E-2</c:v>
                </c:pt>
                <c:pt idx="601">
                  <c:v>8.9500000000000246E-2</c:v>
                </c:pt>
                <c:pt idx="602">
                  <c:v>8.9800000000000046E-2</c:v>
                </c:pt>
                <c:pt idx="603">
                  <c:v>9.0000000000000024E-2</c:v>
                </c:pt>
                <c:pt idx="604">
                  <c:v>9.0200000000000002E-2</c:v>
                </c:pt>
                <c:pt idx="605">
                  <c:v>9.0300000000000005E-2</c:v>
                </c:pt>
                <c:pt idx="606">
                  <c:v>9.0300000000000005E-2</c:v>
                </c:pt>
                <c:pt idx="607">
                  <c:v>9.0500000000000067E-2</c:v>
                </c:pt>
                <c:pt idx="608">
                  <c:v>9.0700000000000044E-2</c:v>
                </c:pt>
                <c:pt idx="609">
                  <c:v>9.0900000000000022E-2</c:v>
                </c:pt>
                <c:pt idx="610">
                  <c:v>9.11E-2</c:v>
                </c:pt>
                <c:pt idx="611">
                  <c:v>9.1300000000000006E-2</c:v>
                </c:pt>
                <c:pt idx="612">
                  <c:v>9.1400000000000009E-2</c:v>
                </c:pt>
                <c:pt idx="613">
                  <c:v>9.1400000000000009E-2</c:v>
                </c:pt>
                <c:pt idx="614">
                  <c:v>9.1500000000000026E-2</c:v>
                </c:pt>
                <c:pt idx="615">
                  <c:v>9.1600000000000042E-2</c:v>
                </c:pt>
                <c:pt idx="616">
                  <c:v>9.1900000000000023E-2</c:v>
                </c:pt>
                <c:pt idx="617">
                  <c:v>9.2000000000000026E-2</c:v>
                </c:pt>
                <c:pt idx="618">
                  <c:v>9.2000000000000026E-2</c:v>
                </c:pt>
                <c:pt idx="619">
                  <c:v>9.2100000000000001E-2</c:v>
                </c:pt>
                <c:pt idx="620">
                  <c:v>9.2200000000000004E-2</c:v>
                </c:pt>
                <c:pt idx="621">
                  <c:v>9.2200000000000004E-2</c:v>
                </c:pt>
                <c:pt idx="622">
                  <c:v>9.2300000000000021E-2</c:v>
                </c:pt>
                <c:pt idx="623">
                  <c:v>9.240000000000001E-2</c:v>
                </c:pt>
                <c:pt idx="624">
                  <c:v>9.2600000000000002E-2</c:v>
                </c:pt>
                <c:pt idx="625">
                  <c:v>9.3000000000000208E-2</c:v>
                </c:pt>
                <c:pt idx="626">
                  <c:v>9.3100000000000224E-2</c:v>
                </c:pt>
                <c:pt idx="627">
                  <c:v>9.3100000000000224E-2</c:v>
                </c:pt>
                <c:pt idx="628">
                  <c:v>9.3400000000000025E-2</c:v>
                </c:pt>
                <c:pt idx="629">
                  <c:v>9.3600000000000266E-2</c:v>
                </c:pt>
                <c:pt idx="630">
                  <c:v>9.3700000000000228E-2</c:v>
                </c:pt>
                <c:pt idx="631">
                  <c:v>9.4000000000000028E-2</c:v>
                </c:pt>
                <c:pt idx="632">
                  <c:v>9.4100000000000045E-2</c:v>
                </c:pt>
                <c:pt idx="633">
                  <c:v>9.4300000000000023E-2</c:v>
                </c:pt>
                <c:pt idx="634">
                  <c:v>9.4400000000000026E-2</c:v>
                </c:pt>
                <c:pt idx="635">
                  <c:v>9.4700000000000048E-2</c:v>
                </c:pt>
                <c:pt idx="636">
                  <c:v>9.4700000000000048E-2</c:v>
                </c:pt>
                <c:pt idx="637">
                  <c:v>9.4900000000000026E-2</c:v>
                </c:pt>
                <c:pt idx="638">
                  <c:v>9.5000000000000043E-2</c:v>
                </c:pt>
                <c:pt idx="639">
                  <c:v>9.5100000000000004E-2</c:v>
                </c:pt>
                <c:pt idx="640">
                  <c:v>9.5100000000000004E-2</c:v>
                </c:pt>
                <c:pt idx="641">
                  <c:v>9.5100000000000004E-2</c:v>
                </c:pt>
                <c:pt idx="642">
                  <c:v>9.5100000000000004E-2</c:v>
                </c:pt>
                <c:pt idx="643">
                  <c:v>9.5300000000000024E-2</c:v>
                </c:pt>
                <c:pt idx="644">
                  <c:v>9.5300000000000024E-2</c:v>
                </c:pt>
                <c:pt idx="645">
                  <c:v>9.5500000000000265E-2</c:v>
                </c:pt>
                <c:pt idx="646">
                  <c:v>9.5800000000000024E-2</c:v>
                </c:pt>
                <c:pt idx="647">
                  <c:v>9.5800000000000024E-2</c:v>
                </c:pt>
                <c:pt idx="648">
                  <c:v>9.5900000000000041E-2</c:v>
                </c:pt>
                <c:pt idx="649">
                  <c:v>9.6200000000000022E-2</c:v>
                </c:pt>
                <c:pt idx="650">
                  <c:v>9.6300000000000024E-2</c:v>
                </c:pt>
                <c:pt idx="651">
                  <c:v>9.64E-2</c:v>
                </c:pt>
                <c:pt idx="652">
                  <c:v>9.6700000000000022E-2</c:v>
                </c:pt>
                <c:pt idx="653">
                  <c:v>9.6700000000000022E-2</c:v>
                </c:pt>
                <c:pt idx="654">
                  <c:v>9.7000000000000003E-2</c:v>
                </c:pt>
                <c:pt idx="655">
                  <c:v>9.7000000000000003E-2</c:v>
                </c:pt>
                <c:pt idx="656">
                  <c:v>9.7100000000000006E-2</c:v>
                </c:pt>
                <c:pt idx="657">
                  <c:v>9.7100000000000006E-2</c:v>
                </c:pt>
                <c:pt idx="658">
                  <c:v>9.7600000000000006E-2</c:v>
                </c:pt>
                <c:pt idx="659">
                  <c:v>9.7600000000000006E-2</c:v>
                </c:pt>
                <c:pt idx="660">
                  <c:v>9.7700000000000023E-2</c:v>
                </c:pt>
                <c:pt idx="661">
                  <c:v>9.7700000000000023E-2</c:v>
                </c:pt>
                <c:pt idx="662">
                  <c:v>9.7800000000000026E-2</c:v>
                </c:pt>
                <c:pt idx="663">
                  <c:v>9.8000000000000226E-2</c:v>
                </c:pt>
                <c:pt idx="664">
                  <c:v>9.8100000000000048E-2</c:v>
                </c:pt>
                <c:pt idx="665">
                  <c:v>9.8200000000000065E-2</c:v>
                </c:pt>
                <c:pt idx="666">
                  <c:v>9.8200000000000065E-2</c:v>
                </c:pt>
                <c:pt idx="667">
                  <c:v>9.8300000000000026E-2</c:v>
                </c:pt>
                <c:pt idx="668">
                  <c:v>9.8400000000000043E-2</c:v>
                </c:pt>
                <c:pt idx="669">
                  <c:v>9.8500000000000268E-2</c:v>
                </c:pt>
                <c:pt idx="670">
                  <c:v>9.8800000000000068E-2</c:v>
                </c:pt>
                <c:pt idx="671">
                  <c:v>9.8900000000000224E-2</c:v>
                </c:pt>
                <c:pt idx="672">
                  <c:v>9.9100000000000063E-2</c:v>
                </c:pt>
                <c:pt idx="673">
                  <c:v>9.9300000000000041E-2</c:v>
                </c:pt>
                <c:pt idx="674">
                  <c:v>9.9500000000000727E-2</c:v>
                </c:pt>
                <c:pt idx="675">
                  <c:v>9.9600000000000244E-2</c:v>
                </c:pt>
                <c:pt idx="676">
                  <c:v>9.9800000000000028E-2</c:v>
                </c:pt>
                <c:pt idx="677">
                  <c:v>9.9800000000000028E-2</c:v>
                </c:pt>
                <c:pt idx="678">
                  <c:v>9.9900000000000044E-2</c:v>
                </c:pt>
                <c:pt idx="679">
                  <c:v>9.9900000000000044E-2</c:v>
                </c:pt>
                <c:pt idx="680">
                  <c:v>0.1003</c:v>
                </c:pt>
                <c:pt idx="681">
                  <c:v>0.10050000000000002</c:v>
                </c:pt>
                <c:pt idx="682">
                  <c:v>0.10050000000000002</c:v>
                </c:pt>
                <c:pt idx="683">
                  <c:v>0.10059999999999998</c:v>
                </c:pt>
                <c:pt idx="684">
                  <c:v>0.10059999999999998</c:v>
                </c:pt>
                <c:pt idx="685">
                  <c:v>0.10070000000000009</c:v>
                </c:pt>
                <c:pt idx="686">
                  <c:v>0.1008</c:v>
                </c:pt>
                <c:pt idx="687">
                  <c:v>0.1008</c:v>
                </c:pt>
                <c:pt idx="688">
                  <c:v>0.10100000000000002</c:v>
                </c:pt>
                <c:pt idx="689">
                  <c:v>0.10110000000000002</c:v>
                </c:pt>
                <c:pt idx="690">
                  <c:v>0.10120000000000012</c:v>
                </c:pt>
                <c:pt idx="691">
                  <c:v>0.1013</c:v>
                </c:pt>
                <c:pt idx="692">
                  <c:v>0.1014</c:v>
                </c:pt>
                <c:pt idx="693">
                  <c:v>0.10150000000000002</c:v>
                </c:pt>
                <c:pt idx="694">
                  <c:v>0.10150000000000002</c:v>
                </c:pt>
                <c:pt idx="695">
                  <c:v>0.10160000000000002</c:v>
                </c:pt>
                <c:pt idx="696">
                  <c:v>0.1019</c:v>
                </c:pt>
                <c:pt idx="697">
                  <c:v>0.10199999999999998</c:v>
                </c:pt>
                <c:pt idx="698">
                  <c:v>0.10220000000000012</c:v>
                </c:pt>
                <c:pt idx="699">
                  <c:v>0.1023</c:v>
                </c:pt>
                <c:pt idx="700">
                  <c:v>0.1023</c:v>
                </c:pt>
                <c:pt idx="701">
                  <c:v>0.10249999999999998</c:v>
                </c:pt>
                <c:pt idx="702">
                  <c:v>0.10260000000000002</c:v>
                </c:pt>
                <c:pt idx="703">
                  <c:v>0.10270000000000012</c:v>
                </c:pt>
                <c:pt idx="704">
                  <c:v>0.10320000000000012</c:v>
                </c:pt>
                <c:pt idx="705">
                  <c:v>0.1033</c:v>
                </c:pt>
                <c:pt idx="706">
                  <c:v>0.10340000000000002</c:v>
                </c:pt>
                <c:pt idx="707">
                  <c:v>0.10349999999999998</c:v>
                </c:pt>
                <c:pt idx="708">
                  <c:v>0.10349999999999998</c:v>
                </c:pt>
                <c:pt idx="709">
                  <c:v>0.10349999999999998</c:v>
                </c:pt>
                <c:pt idx="710">
                  <c:v>0.10360000000000009</c:v>
                </c:pt>
                <c:pt idx="711">
                  <c:v>0.10370000000000019</c:v>
                </c:pt>
                <c:pt idx="712">
                  <c:v>0.10410000000000012</c:v>
                </c:pt>
                <c:pt idx="713">
                  <c:v>0.10420000000000022</c:v>
                </c:pt>
                <c:pt idx="714">
                  <c:v>0.1043</c:v>
                </c:pt>
                <c:pt idx="715">
                  <c:v>0.1043</c:v>
                </c:pt>
                <c:pt idx="716">
                  <c:v>0.1048</c:v>
                </c:pt>
                <c:pt idx="717">
                  <c:v>0.1048</c:v>
                </c:pt>
                <c:pt idx="718">
                  <c:v>0.1053</c:v>
                </c:pt>
                <c:pt idx="719">
                  <c:v>0.10539999999999998</c:v>
                </c:pt>
                <c:pt idx="720">
                  <c:v>0.10550000000000002</c:v>
                </c:pt>
                <c:pt idx="721">
                  <c:v>0.10560000000000012</c:v>
                </c:pt>
                <c:pt idx="722">
                  <c:v>0.10560000000000012</c:v>
                </c:pt>
                <c:pt idx="723">
                  <c:v>0.10589999999999998</c:v>
                </c:pt>
                <c:pt idx="724">
                  <c:v>0.10620000000000022</c:v>
                </c:pt>
                <c:pt idx="725">
                  <c:v>0.10630000000000002</c:v>
                </c:pt>
                <c:pt idx="726">
                  <c:v>0.10630000000000002</c:v>
                </c:pt>
                <c:pt idx="727">
                  <c:v>0.10650000000000009</c:v>
                </c:pt>
                <c:pt idx="728">
                  <c:v>0.10650000000000009</c:v>
                </c:pt>
                <c:pt idx="729">
                  <c:v>0.10660000000000019</c:v>
                </c:pt>
                <c:pt idx="730">
                  <c:v>0.10660000000000019</c:v>
                </c:pt>
                <c:pt idx="731">
                  <c:v>0.10680000000000002</c:v>
                </c:pt>
                <c:pt idx="732">
                  <c:v>0.10690000000000002</c:v>
                </c:pt>
                <c:pt idx="733">
                  <c:v>0.10700000000000012</c:v>
                </c:pt>
                <c:pt idx="734">
                  <c:v>0.10730000000000002</c:v>
                </c:pt>
                <c:pt idx="735">
                  <c:v>0.10750000000000012</c:v>
                </c:pt>
                <c:pt idx="736">
                  <c:v>0.10760000000000022</c:v>
                </c:pt>
                <c:pt idx="737">
                  <c:v>0.10790000000000002</c:v>
                </c:pt>
                <c:pt idx="738">
                  <c:v>0.10790000000000002</c:v>
                </c:pt>
                <c:pt idx="739">
                  <c:v>0.10810000000000022</c:v>
                </c:pt>
                <c:pt idx="740">
                  <c:v>0.10810000000000022</c:v>
                </c:pt>
                <c:pt idx="741">
                  <c:v>0.10820000000000055</c:v>
                </c:pt>
                <c:pt idx="742">
                  <c:v>0.10820000000000055</c:v>
                </c:pt>
                <c:pt idx="743">
                  <c:v>0.10850000000000012</c:v>
                </c:pt>
                <c:pt idx="744">
                  <c:v>0.10850000000000012</c:v>
                </c:pt>
                <c:pt idx="745">
                  <c:v>0.10850000000000012</c:v>
                </c:pt>
                <c:pt idx="746">
                  <c:v>0.10850000000000012</c:v>
                </c:pt>
                <c:pt idx="747">
                  <c:v>0.10850000000000012</c:v>
                </c:pt>
                <c:pt idx="748">
                  <c:v>0.10850000000000012</c:v>
                </c:pt>
                <c:pt idx="749">
                  <c:v>0.10879999999999999</c:v>
                </c:pt>
                <c:pt idx="750">
                  <c:v>0.10900000000000012</c:v>
                </c:pt>
                <c:pt idx="751">
                  <c:v>0.10900000000000012</c:v>
                </c:pt>
                <c:pt idx="752">
                  <c:v>0.10910000000000022</c:v>
                </c:pt>
                <c:pt idx="753">
                  <c:v>0.10920000000000057</c:v>
                </c:pt>
                <c:pt idx="754">
                  <c:v>0.10929999999999999</c:v>
                </c:pt>
                <c:pt idx="755">
                  <c:v>0.10929999999999999</c:v>
                </c:pt>
                <c:pt idx="756">
                  <c:v>0.10950000000000019</c:v>
                </c:pt>
                <c:pt idx="757">
                  <c:v>0.10970000000000062</c:v>
                </c:pt>
                <c:pt idx="758">
                  <c:v>0.1103</c:v>
                </c:pt>
                <c:pt idx="759">
                  <c:v>0.1104</c:v>
                </c:pt>
                <c:pt idx="760">
                  <c:v>0.1104</c:v>
                </c:pt>
                <c:pt idx="761">
                  <c:v>0.1105</c:v>
                </c:pt>
                <c:pt idx="762">
                  <c:v>0.1105</c:v>
                </c:pt>
                <c:pt idx="763">
                  <c:v>0.1105</c:v>
                </c:pt>
                <c:pt idx="764">
                  <c:v>0.11070000000000002</c:v>
                </c:pt>
                <c:pt idx="765">
                  <c:v>0.11070000000000002</c:v>
                </c:pt>
                <c:pt idx="766">
                  <c:v>0.11070000000000002</c:v>
                </c:pt>
                <c:pt idx="767">
                  <c:v>0.11070000000000002</c:v>
                </c:pt>
                <c:pt idx="768">
                  <c:v>0.1108</c:v>
                </c:pt>
                <c:pt idx="769">
                  <c:v>0.1108</c:v>
                </c:pt>
                <c:pt idx="770">
                  <c:v>0.1109</c:v>
                </c:pt>
                <c:pt idx="771">
                  <c:v>0.1109</c:v>
                </c:pt>
                <c:pt idx="772">
                  <c:v>0.11119999999999998</c:v>
                </c:pt>
                <c:pt idx="773">
                  <c:v>0.11119999999999998</c:v>
                </c:pt>
                <c:pt idx="774">
                  <c:v>0.11119999999999998</c:v>
                </c:pt>
                <c:pt idx="775">
                  <c:v>0.11119999999999998</c:v>
                </c:pt>
                <c:pt idx="776">
                  <c:v>0.1113</c:v>
                </c:pt>
                <c:pt idx="777">
                  <c:v>0.1113</c:v>
                </c:pt>
                <c:pt idx="778">
                  <c:v>0.1113</c:v>
                </c:pt>
                <c:pt idx="779">
                  <c:v>0.1113</c:v>
                </c:pt>
                <c:pt idx="780">
                  <c:v>0.1115</c:v>
                </c:pt>
                <c:pt idx="781">
                  <c:v>0.1115</c:v>
                </c:pt>
                <c:pt idx="782">
                  <c:v>0.1116</c:v>
                </c:pt>
                <c:pt idx="783">
                  <c:v>0.1118</c:v>
                </c:pt>
                <c:pt idx="784">
                  <c:v>0.1119</c:v>
                </c:pt>
                <c:pt idx="785">
                  <c:v>0.11219999999999998</c:v>
                </c:pt>
                <c:pt idx="786">
                  <c:v>0.11219999999999998</c:v>
                </c:pt>
                <c:pt idx="787">
                  <c:v>0.1123</c:v>
                </c:pt>
                <c:pt idx="788">
                  <c:v>0.1123</c:v>
                </c:pt>
                <c:pt idx="789">
                  <c:v>0.1123</c:v>
                </c:pt>
                <c:pt idx="790">
                  <c:v>0.1125</c:v>
                </c:pt>
                <c:pt idx="791">
                  <c:v>0.1125</c:v>
                </c:pt>
                <c:pt idx="792">
                  <c:v>0.11260000000000002</c:v>
                </c:pt>
                <c:pt idx="793">
                  <c:v>0.11269999999999998</c:v>
                </c:pt>
                <c:pt idx="794">
                  <c:v>0.1129</c:v>
                </c:pt>
                <c:pt idx="795">
                  <c:v>0.1129</c:v>
                </c:pt>
                <c:pt idx="796">
                  <c:v>0.113</c:v>
                </c:pt>
                <c:pt idx="797">
                  <c:v>0.11320000000000002</c:v>
                </c:pt>
                <c:pt idx="798">
                  <c:v>0.1135</c:v>
                </c:pt>
                <c:pt idx="799">
                  <c:v>0.11360000000000002</c:v>
                </c:pt>
                <c:pt idx="800">
                  <c:v>0.1138</c:v>
                </c:pt>
                <c:pt idx="801">
                  <c:v>0.1138</c:v>
                </c:pt>
                <c:pt idx="802">
                  <c:v>0.11409999999999998</c:v>
                </c:pt>
                <c:pt idx="803">
                  <c:v>0.11420000000000002</c:v>
                </c:pt>
                <c:pt idx="804">
                  <c:v>0.1144</c:v>
                </c:pt>
                <c:pt idx="805">
                  <c:v>0.1148</c:v>
                </c:pt>
                <c:pt idx="806">
                  <c:v>0.1148</c:v>
                </c:pt>
                <c:pt idx="807">
                  <c:v>0.1148</c:v>
                </c:pt>
                <c:pt idx="808">
                  <c:v>0.1148</c:v>
                </c:pt>
                <c:pt idx="809">
                  <c:v>0.1148</c:v>
                </c:pt>
                <c:pt idx="810">
                  <c:v>0.1148</c:v>
                </c:pt>
                <c:pt idx="811">
                  <c:v>0.115</c:v>
                </c:pt>
                <c:pt idx="812">
                  <c:v>0.115</c:v>
                </c:pt>
                <c:pt idx="813">
                  <c:v>0.115</c:v>
                </c:pt>
                <c:pt idx="814">
                  <c:v>0.115</c:v>
                </c:pt>
                <c:pt idx="815">
                  <c:v>0.115</c:v>
                </c:pt>
                <c:pt idx="816">
                  <c:v>0.11509999999999998</c:v>
                </c:pt>
                <c:pt idx="817">
                  <c:v>0.11509999999999998</c:v>
                </c:pt>
                <c:pt idx="818">
                  <c:v>0.11559999999999998</c:v>
                </c:pt>
                <c:pt idx="819">
                  <c:v>0.11600000000000002</c:v>
                </c:pt>
                <c:pt idx="820">
                  <c:v>0.11600000000000002</c:v>
                </c:pt>
                <c:pt idx="821">
                  <c:v>0.11620000000000009</c:v>
                </c:pt>
                <c:pt idx="822">
                  <c:v>0.11620000000000009</c:v>
                </c:pt>
                <c:pt idx="823">
                  <c:v>0.1163</c:v>
                </c:pt>
                <c:pt idx="824">
                  <c:v>0.1163</c:v>
                </c:pt>
                <c:pt idx="825">
                  <c:v>0.11670000000000012</c:v>
                </c:pt>
                <c:pt idx="826">
                  <c:v>0.1168</c:v>
                </c:pt>
                <c:pt idx="827">
                  <c:v>0.1168</c:v>
                </c:pt>
                <c:pt idx="828">
                  <c:v>0.11700000000000002</c:v>
                </c:pt>
                <c:pt idx="829">
                  <c:v>0.1173</c:v>
                </c:pt>
                <c:pt idx="830">
                  <c:v>0.1173</c:v>
                </c:pt>
                <c:pt idx="831">
                  <c:v>0.11749999999999998</c:v>
                </c:pt>
                <c:pt idx="832">
                  <c:v>0.11749999999999998</c:v>
                </c:pt>
                <c:pt idx="833">
                  <c:v>0.11799999999999998</c:v>
                </c:pt>
                <c:pt idx="834">
                  <c:v>0.11810000000000002</c:v>
                </c:pt>
                <c:pt idx="835">
                  <c:v>0.11860000000000002</c:v>
                </c:pt>
                <c:pt idx="836">
                  <c:v>0.1188</c:v>
                </c:pt>
                <c:pt idx="837">
                  <c:v>0.1188</c:v>
                </c:pt>
                <c:pt idx="838">
                  <c:v>0.11910000000000009</c:v>
                </c:pt>
                <c:pt idx="839">
                  <c:v>0.11910000000000009</c:v>
                </c:pt>
                <c:pt idx="840">
                  <c:v>0.1193</c:v>
                </c:pt>
                <c:pt idx="841">
                  <c:v>0.1193</c:v>
                </c:pt>
                <c:pt idx="842">
                  <c:v>0.11950000000000002</c:v>
                </c:pt>
                <c:pt idx="843">
                  <c:v>0.1198</c:v>
                </c:pt>
                <c:pt idx="844">
                  <c:v>0.1198</c:v>
                </c:pt>
                <c:pt idx="845">
                  <c:v>0.12000000000000002</c:v>
                </c:pt>
                <c:pt idx="846">
                  <c:v>0.12020000000000022</c:v>
                </c:pt>
                <c:pt idx="847">
                  <c:v>0.12020000000000022</c:v>
                </c:pt>
                <c:pt idx="848">
                  <c:v>0.12020000000000022</c:v>
                </c:pt>
                <c:pt idx="849">
                  <c:v>0.12020000000000022</c:v>
                </c:pt>
                <c:pt idx="850">
                  <c:v>0.12060000000000012</c:v>
                </c:pt>
                <c:pt idx="851">
                  <c:v>0.12060000000000012</c:v>
                </c:pt>
                <c:pt idx="852">
                  <c:v>0.12060000000000012</c:v>
                </c:pt>
                <c:pt idx="853">
                  <c:v>0.12089999999999998</c:v>
                </c:pt>
                <c:pt idx="854">
                  <c:v>0.12089999999999998</c:v>
                </c:pt>
                <c:pt idx="855">
                  <c:v>0.12089999999999998</c:v>
                </c:pt>
                <c:pt idx="856">
                  <c:v>0.12110000000000012</c:v>
                </c:pt>
                <c:pt idx="857">
                  <c:v>0.12110000000000012</c:v>
                </c:pt>
                <c:pt idx="858">
                  <c:v>0.12110000000000012</c:v>
                </c:pt>
                <c:pt idx="859">
                  <c:v>0.12110000000000012</c:v>
                </c:pt>
                <c:pt idx="860">
                  <c:v>0.12110000000000012</c:v>
                </c:pt>
                <c:pt idx="861">
                  <c:v>0.12130000000000002</c:v>
                </c:pt>
                <c:pt idx="862">
                  <c:v>0.12150000000000002</c:v>
                </c:pt>
                <c:pt idx="863">
                  <c:v>0.12150000000000002</c:v>
                </c:pt>
                <c:pt idx="864">
                  <c:v>0.12189999999999998</c:v>
                </c:pt>
                <c:pt idx="865">
                  <c:v>0.12210000000000019</c:v>
                </c:pt>
                <c:pt idx="866">
                  <c:v>0.12230000000000002</c:v>
                </c:pt>
                <c:pt idx="867">
                  <c:v>0.12250000000000009</c:v>
                </c:pt>
                <c:pt idx="868">
                  <c:v>0.12250000000000009</c:v>
                </c:pt>
                <c:pt idx="869">
                  <c:v>0.12250000000000009</c:v>
                </c:pt>
                <c:pt idx="870">
                  <c:v>0.12270000000000029</c:v>
                </c:pt>
                <c:pt idx="871">
                  <c:v>0.12310000000000022</c:v>
                </c:pt>
                <c:pt idx="872">
                  <c:v>0.12350000000000012</c:v>
                </c:pt>
                <c:pt idx="873">
                  <c:v>0.12350000000000012</c:v>
                </c:pt>
                <c:pt idx="874">
                  <c:v>0.12350000000000012</c:v>
                </c:pt>
                <c:pt idx="875">
                  <c:v>0.12390000000000002</c:v>
                </c:pt>
                <c:pt idx="876">
                  <c:v>0.12410000000000022</c:v>
                </c:pt>
                <c:pt idx="877">
                  <c:v>0.12410000000000022</c:v>
                </c:pt>
                <c:pt idx="878">
                  <c:v>0.12429999999999999</c:v>
                </c:pt>
                <c:pt idx="879">
                  <c:v>0.12429999999999999</c:v>
                </c:pt>
                <c:pt idx="880">
                  <c:v>0.12429999999999999</c:v>
                </c:pt>
                <c:pt idx="881">
                  <c:v>0.12429999999999999</c:v>
                </c:pt>
                <c:pt idx="882">
                  <c:v>0.12429999999999999</c:v>
                </c:pt>
                <c:pt idx="883">
                  <c:v>0.12429999999999999</c:v>
                </c:pt>
                <c:pt idx="884">
                  <c:v>0.12429999999999999</c:v>
                </c:pt>
                <c:pt idx="885">
                  <c:v>0.12429999999999999</c:v>
                </c:pt>
                <c:pt idx="886">
                  <c:v>0.12429999999999999</c:v>
                </c:pt>
                <c:pt idx="887">
                  <c:v>0.12450000000000012</c:v>
                </c:pt>
                <c:pt idx="888">
                  <c:v>0.12470000000000057</c:v>
                </c:pt>
                <c:pt idx="889">
                  <c:v>0.12470000000000057</c:v>
                </c:pt>
                <c:pt idx="890">
                  <c:v>0.12470000000000057</c:v>
                </c:pt>
                <c:pt idx="891">
                  <c:v>0.12470000000000057</c:v>
                </c:pt>
                <c:pt idx="892">
                  <c:v>0.12470000000000057</c:v>
                </c:pt>
                <c:pt idx="893">
                  <c:v>0.12470000000000057</c:v>
                </c:pt>
                <c:pt idx="894">
                  <c:v>0.12490000000000002</c:v>
                </c:pt>
                <c:pt idx="895">
                  <c:v>0.12490000000000002</c:v>
                </c:pt>
                <c:pt idx="896">
                  <c:v>0.12509999999999999</c:v>
                </c:pt>
                <c:pt idx="897">
                  <c:v>0.12540000000000001</c:v>
                </c:pt>
                <c:pt idx="898">
                  <c:v>0.1258</c:v>
                </c:pt>
                <c:pt idx="899">
                  <c:v>0.126</c:v>
                </c:pt>
                <c:pt idx="900">
                  <c:v>0.1265</c:v>
                </c:pt>
                <c:pt idx="901">
                  <c:v>0.12670000000000001</c:v>
                </c:pt>
                <c:pt idx="902">
                  <c:v>0.12670000000000001</c:v>
                </c:pt>
                <c:pt idx="903">
                  <c:v>0.12670000000000001</c:v>
                </c:pt>
                <c:pt idx="904">
                  <c:v>0.12670000000000001</c:v>
                </c:pt>
                <c:pt idx="905">
                  <c:v>0.12670000000000001</c:v>
                </c:pt>
                <c:pt idx="906">
                  <c:v>0.12670000000000001</c:v>
                </c:pt>
                <c:pt idx="907">
                  <c:v>0.12690000000000001</c:v>
                </c:pt>
                <c:pt idx="908">
                  <c:v>0.12690000000000001</c:v>
                </c:pt>
                <c:pt idx="909">
                  <c:v>0.12690000000000001</c:v>
                </c:pt>
                <c:pt idx="910">
                  <c:v>0.12690000000000001</c:v>
                </c:pt>
                <c:pt idx="911">
                  <c:v>0.12720000000000001</c:v>
                </c:pt>
                <c:pt idx="912">
                  <c:v>0.12720000000000001</c:v>
                </c:pt>
                <c:pt idx="913">
                  <c:v>0.12720000000000001</c:v>
                </c:pt>
                <c:pt idx="914">
                  <c:v>0.12770000000000001</c:v>
                </c:pt>
                <c:pt idx="915">
                  <c:v>0.12770000000000001</c:v>
                </c:pt>
                <c:pt idx="916">
                  <c:v>0.12790000000000001</c:v>
                </c:pt>
                <c:pt idx="917">
                  <c:v>0.12790000000000001</c:v>
                </c:pt>
                <c:pt idx="918">
                  <c:v>0.12820000000000001</c:v>
                </c:pt>
                <c:pt idx="919">
                  <c:v>0.12820000000000001</c:v>
                </c:pt>
                <c:pt idx="920">
                  <c:v>0.12820000000000001</c:v>
                </c:pt>
                <c:pt idx="921">
                  <c:v>0.12820000000000001</c:v>
                </c:pt>
                <c:pt idx="922">
                  <c:v>0.12839999999999999</c:v>
                </c:pt>
                <c:pt idx="923">
                  <c:v>0.12870000000000001</c:v>
                </c:pt>
                <c:pt idx="924">
                  <c:v>0.12870000000000001</c:v>
                </c:pt>
                <c:pt idx="925">
                  <c:v>0.12889999999999999</c:v>
                </c:pt>
                <c:pt idx="926">
                  <c:v>0.12889999999999999</c:v>
                </c:pt>
                <c:pt idx="927">
                  <c:v>0.12889999999999999</c:v>
                </c:pt>
                <c:pt idx="928">
                  <c:v>0.12889999999999999</c:v>
                </c:pt>
                <c:pt idx="929">
                  <c:v>0.12889999999999999</c:v>
                </c:pt>
                <c:pt idx="930">
                  <c:v>0.12889999999999999</c:v>
                </c:pt>
                <c:pt idx="931">
                  <c:v>0.12889999999999999</c:v>
                </c:pt>
                <c:pt idx="932">
                  <c:v>0.12920000000000001</c:v>
                </c:pt>
                <c:pt idx="933">
                  <c:v>0.1295</c:v>
                </c:pt>
                <c:pt idx="934">
                  <c:v>0.1295</c:v>
                </c:pt>
                <c:pt idx="935">
                  <c:v>0.1295</c:v>
                </c:pt>
                <c:pt idx="936">
                  <c:v>0.1295</c:v>
                </c:pt>
                <c:pt idx="937">
                  <c:v>0.1295</c:v>
                </c:pt>
                <c:pt idx="938">
                  <c:v>0.1295</c:v>
                </c:pt>
                <c:pt idx="939">
                  <c:v>0.1295</c:v>
                </c:pt>
                <c:pt idx="940">
                  <c:v>0.1295</c:v>
                </c:pt>
                <c:pt idx="941">
                  <c:v>0.1295</c:v>
                </c:pt>
                <c:pt idx="942">
                  <c:v>0.1295</c:v>
                </c:pt>
                <c:pt idx="943">
                  <c:v>0.1295</c:v>
                </c:pt>
                <c:pt idx="944">
                  <c:v>0.12989999999999999</c:v>
                </c:pt>
                <c:pt idx="945">
                  <c:v>0.12989999999999999</c:v>
                </c:pt>
                <c:pt idx="946">
                  <c:v>0.12989999999999999</c:v>
                </c:pt>
                <c:pt idx="947">
                  <c:v>0.12989999999999999</c:v>
                </c:pt>
                <c:pt idx="948">
                  <c:v>0.13020000000000001</c:v>
                </c:pt>
                <c:pt idx="949">
                  <c:v>0.1305</c:v>
                </c:pt>
                <c:pt idx="950">
                  <c:v>0.1305</c:v>
                </c:pt>
                <c:pt idx="951">
                  <c:v>0.1308</c:v>
                </c:pt>
                <c:pt idx="952">
                  <c:v>0.13109999999999999</c:v>
                </c:pt>
                <c:pt idx="953">
                  <c:v>0.1318</c:v>
                </c:pt>
                <c:pt idx="954">
                  <c:v>0.1321</c:v>
                </c:pt>
                <c:pt idx="955">
                  <c:v>0.1321</c:v>
                </c:pt>
                <c:pt idx="956">
                  <c:v>0.1321</c:v>
                </c:pt>
                <c:pt idx="957">
                  <c:v>0.1321</c:v>
                </c:pt>
                <c:pt idx="958">
                  <c:v>0.13250000000000001</c:v>
                </c:pt>
                <c:pt idx="959">
                  <c:v>0.1328</c:v>
                </c:pt>
                <c:pt idx="960">
                  <c:v>0.1328</c:v>
                </c:pt>
                <c:pt idx="961">
                  <c:v>0.1328</c:v>
                </c:pt>
                <c:pt idx="962">
                  <c:v>0.1328</c:v>
                </c:pt>
                <c:pt idx="963">
                  <c:v>0.1331</c:v>
                </c:pt>
                <c:pt idx="964">
                  <c:v>0.1331</c:v>
                </c:pt>
                <c:pt idx="965">
                  <c:v>0.1331</c:v>
                </c:pt>
                <c:pt idx="966">
                  <c:v>0.13350000000000001</c:v>
                </c:pt>
                <c:pt idx="967">
                  <c:v>0.13389999999999999</c:v>
                </c:pt>
                <c:pt idx="968">
                  <c:v>0.13389999999999999</c:v>
                </c:pt>
                <c:pt idx="969">
                  <c:v>0.13420000000000001</c:v>
                </c:pt>
                <c:pt idx="970">
                  <c:v>0.13420000000000001</c:v>
                </c:pt>
                <c:pt idx="971">
                  <c:v>0.13420000000000001</c:v>
                </c:pt>
                <c:pt idx="972">
                  <c:v>0.1346</c:v>
                </c:pt>
                <c:pt idx="973">
                  <c:v>0.13500000000000001</c:v>
                </c:pt>
                <c:pt idx="974">
                  <c:v>0.13500000000000001</c:v>
                </c:pt>
                <c:pt idx="975">
                  <c:v>0.13500000000000001</c:v>
                </c:pt>
                <c:pt idx="976">
                  <c:v>0.13500000000000001</c:v>
                </c:pt>
                <c:pt idx="977">
                  <c:v>0.13500000000000001</c:v>
                </c:pt>
                <c:pt idx="978">
                  <c:v>0.1353</c:v>
                </c:pt>
                <c:pt idx="979">
                  <c:v>0.1353</c:v>
                </c:pt>
                <c:pt idx="980">
                  <c:v>0.1353</c:v>
                </c:pt>
                <c:pt idx="981">
                  <c:v>0.1353</c:v>
                </c:pt>
                <c:pt idx="982">
                  <c:v>0.1353</c:v>
                </c:pt>
                <c:pt idx="983">
                  <c:v>0.1353</c:v>
                </c:pt>
                <c:pt idx="984">
                  <c:v>0.1353</c:v>
                </c:pt>
                <c:pt idx="985">
                  <c:v>0.1353</c:v>
                </c:pt>
                <c:pt idx="986">
                  <c:v>0.1353</c:v>
                </c:pt>
                <c:pt idx="987">
                  <c:v>0.1358</c:v>
                </c:pt>
                <c:pt idx="988">
                  <c:v>0.1358</c:v>
                </c:pt>
                <c:pt idx="989">
                  <c:v>0.1358</c:v>
                </c:pt>
                <c:pt idx="990">
                  <c:v>0.1358</c:v>
                </c:pt>
                <c:pt idx="991">
                  <c:v>0.1358</c:v>
                </c:pt>
                <c:pt idx="992">
                  <c:v>0.1358</c:v>
                </c:pt>
                <c:pt idx="993">
                  <c:v>0.1358</c:v>
                </c:pt>
                <c:pt idx="994">
                  <c:v>0.1358</c:v>
                </c:pt>
                <c:pt idx="995">
                  <c:v>0.1358</c:v>
                </c:pt>
                <c:pt idx="996">
                  <c:v>0.1358</c:v>
                </c:pt>
                <c:pt idx="997">
                  <c:v>0.1358</c:v>
                </c:pt>
                <c:pt idx="998">
                  <c:v>0.1358</c:v>
                </c:pt>
                <c:pt idx="999">
                  <c:v>0.1358</c:v>
                </c:pt>
                <c:pt idx="1000">
                  <c:v>0.13619999999999999</c:v>
                </c:pt>
                <c:pt idx="1001">
                  <c:v>0.1371</c:v>
                </c:pt>
                <c:pt idx="1002">
                  <c:v>0.1371</c:v>
                </c:pt>
                <c:pt idx="1003">
                  <c:v>0.1376</c:v>
                </c:pt>
                <c:pt idx="1004">
                  <c:v>0.1381</c:v>
                </c:pt>
                <c:pt idx="1005">
                  <c:v>0.1381</c:v>
                </c:pt>
                <c:pt idx="1006">
                  <c:v>0.1381</c:v>
                </c:pt>
                <c:pt idx="1007">
                  <c:v>0.1381</c:v>
                </c:pt>
                <c:pt idx="1008">
                  <c:v>0.1381</c:v>
                </c:pt>
                <c:pt idx="1009">
                  <c:v>0.1381</c:v>
                </c:pt>
                <c:pt idx="1010">
                  <c:v>0.1381</c:v>
                </c:pt>
                <c:pt idx="1011">
                  <c:v>0.1386</c:v>
                </c:pt>
                <c:pt idx="1012">
                  <c:v>0.1391</c:v>
                </c:pt>
                <c:pt idx="1013">
                  <c:v>0.1391</c:v>
                </c:pt>
                <c:pt idx="1014">
                  <c:v>0.1391</c:v>
                </c:pt>
                <c:pt idx="1015">
                  <c:v>0.1391</c:v>
                </c:pt>
                <c:pt idx="1016">
                  <c:v>0.13969999999999999</c:v>
                </c:pt>
                <c:pt idx="1017">
                  <c:v>0.13969999999999999</c:v>
                </c:pt>
                <c:pt idx="1018">
                  <c:v>0.13969999999999999</c:v>
                </c:pt>
                <c:pt idx="1019">
                  <c:v>0.14030000000000001</c:v>
                </c:pt>
                <c:pt idx="1020">
                  <c:v>0.14030000000000001</c:v>
                </c:pt>
                <c:pt idx="1021">
                  <c:v>0.14090000000000041</c:v>
                </c:pt>
                <c:pt idx="1022">
                  <c:v>0.14090000000000041</c:v>
                </c:pt>
                <c:pt idx="1023">
                  <c:v>0.14150000000000001</c:v>
                </c:pt>
                <c:pt idx="1024">
                  <c:v>0.14150000000000001</c:v>
                </c:pt>
                <c:pt idx="1025">
                  <c:v>0.14150000000000001</c:v>
                </c:pt>
                <c:pt idx="1026">
                  <c:v>0.14150000000000001</c:v>
                </c:pt>
                <c:pt idx="1027">
                  <c:v>0.14150000000000001</c:v>
                </c:pt>
                <c:pt idx="1028">
                  <c:v>0.14150000000000001</c:v>
                </c:pt>
                <c:pt idx="1029">
                  <c:v>0.14150000000000001</c:v>
                </c:pt>
                <c:pt idx="1030">
                  <c:v>0.14150000000000001</c:v>
                </c:pt>
                <c:pt idx="1031">
                  <c:v>0.14150000000000001</c:v>
                </c:pt>
                <c:pt idx="1032">
                  <c:v>0.14150000000000001</c:v>
                </c:pt>
                <c:pt idx="1033">
                  <c:v>0.14150000000000001</c:v>
                </c:pt>
                <c:pt idx="1034">
                  <c:v>0.14219999999999999</c:v>
                </c:pt>
                <c:pt idx="1035">
                  <c:v>0.14219999999999999</c:v>
                </c:pt>
                <c:pt idx="1036">
                  <c:v>0.14219999999999999</c:v>
                </c:pt>
                <c:pt idx="1037">
                  <c:v>0.14219999999999999</c:v>
                </c:pt>
                <c:pt idx="1038">
                  <c:v>0.14219999999999999</c:v>
                </c:pt>
                <c:pt idx="1039">
                  <c:v>0.14219999999999999</c:v>
                </c:pt>
                <c:pt idx="1040">
                  <c:v>0.14219999999999999</c:v>
                </c:pt>
                <c:pt idx="1041">
                  <c:v>0.14290000000000044</c:v>
                </c:pt>
                <c:pt idx="1042">
                  <c:v>0.14290000000000044</c:v>
                </c:pt>
                <c:pt idx="1043">
                  <c:v>0.14290000000000044</c:v>
                </c:pt>
                <c:pt idx="1044">
                  <c:v>0.14290000000000044</c:v>
                </c:pt>
                <c:pt idx="1045">
                  <c:v>0.14290000000000044</c:v>
                </c:pt>
                <c:pt idx="1046">
                  <c:v>0.14290000000000044</c:v>
                </c:pt>
                <c:pt idx="1047">
                  <c:v>0.14290000000000044</c:v>
                </c:pt>
                <c:pt idx="1048">
                  <c:v>0.14290000000000044</c:v>
                </c:pt>
                <c:pt idx="1049">
                  <c:v>0.14290000000000044</c:v>
                </c:pt>
                <c:pt idx="1050">
                  <c:v>0.14290000000000044</c:v>
                </c:pt>
                <c:pt idx="1051">
                  <c:v>0.14290000000000044</c:v>
                </c:pt>
                <c:pt idx="1052">
                  <c:v>0.14290000000000044</c:v>
                </c:pt>
                <c:pt idx="1053">
                  <c:v>0.14290000000000044</c:v>
                </c:pt>
                <c:pt idx="1054">
                  <c:v>0.14290000000000044</c:v>
                </c:pt>
                <c:pt idx="1055">
                  <c:v>0.14290000000000044</c:v>
                </c:pt>
                <c:pt idx="1056">
                  <c:v>0.14290000000000044</c:v>
                </c:pt>
                <c:pt idx="1057">
                  <c:v>0.14290000000000044</c:v>
                </c:pt>
                <c:pt idx="1058">
                  <c:v>0.14290000000000044</c:v>
                </c:pt>
                <c:pt idx="1059">
                  <c:v>0.14369999999999999</c:v>
                </c:pt>
                <c:pt idx="1060">
                  <c:v>0.14369999999999999</c:v>
                </c:pt>
                <c:pt idx="1061">
                  <c:v>0.14450000000000021</c:v>
                </c:pt>
                <c:pt idx="1062">
                  <c:v>0.14450000000000021</c:v>
                </c:pt>
                <c:pt idx="1063">
                  <c:v>0.14450000000000021</c:v>
                </c:pt>
                <c:pt idx="1064">
                  <c:v>0.14450000000000021</c:v>
                </c:pt>
                <c:pt idx="1065">
                  <c:v>0.14450000000000021</c:v>
                </c:pt>
                <c:pt idx="1066">
                  <c:v>0.14450000000000021</c:v>
                </c:pt>
                <c:pt idx="1067">
                  <c:v>0.14450000000000021</c:v>
                </c:pt>
                <c:pt idx="1068">
                  <c:v>0.14540000000000095</c:v>
                </c:pt>
                <c:pt idx="1069">
                  <c:v>0.14540000000000095</c:v>
                </c:pt>
                <c:pt idx="1070">
                  <c:v>0.14540000000000095</c:v>
                </c:pt>
                <c:pt idx="1071">
                  <c:v>0.14540000000000095</c:v>
                </c:pt>
                <c:pt idx="1072">
                  <c:v>0.14540000000000095</c:v>
                </c:pt>
                <c:pt idx="1073">
                  <c:v>0.14540000000000095</c:v>
                </c:pt>
                <c:pt idx="1074">
                  <c:v>0.14540000000000095</c:v>
                </c:pt>
                <c:pt idx="1075">
                  <c:v>0.14540000000000095</c:v>
                </c:pt>
                <c:pt idx="1076">
                  <c:v>0.14540000000000095</c:v>
                </c:pt>
                <c:pt idx="1077">
                  <c:v>0.14540000000000095</c:v>
                </c:pt>
                <c:pt idx="1078">
                  <c:v>0.14540000000000095</c:v>
                </c:pt>
                <c:pt idx="1079">
                  <c:v>0.14540000000000095</c:v>
                </c:pt>
                <c:pt idx="1080">
                  <c:v>0.14540000000000095</c:v>
                </c:pt>
                <c:pt idx="1081">
                  <c:v>0.14540000000000095</c:v>
                </c:pt>
                <c:pt idx="1082">
                  <c:v>0.14540000000000095</c:v>
                </c:pt>
                <c:pt idx="1083">
                  <c:v>0.14640000000000095</c:v>
                </c:pt>
                <c:pt idx="1084">
                  <c:v>0.14640000000000095</c:v>
                </c:pt>
                <c:pt idx="1085">
                  <c:v>0.14640000000000095</c:v>
                </c:pt>
                <c:pt idx="1086">
                  <c:v>0.14640000000000095</c:v>
                </c:pt>
                <c:pt idx="1087">
                  <c:v>0.14640000000000095</c:v>
                </c:pt>
                <c:pt idx="1088">
                  <c:v>0.14640000000000095</c:v>
                </c:pt>
                <c:pt idx="1089">
                  <c:v>0.14640000000000095</c:v>
                </c:pt>
                <c:pt idx="1090">
                  <c:v>0.14640000000000095</c:v>
                </c:pt>
                <c:pt idx="1091">
                  <c:v>0.14640000000000095</c:v>
                </c:pt>
                <c:pt idx="1092">
                  <c:v>0.14640000000000095</c:v>
                </c:pt>
                <c:pt idx="1093">
                  <c:v>0.14640000000000095</c:v>
                </c:pt>
                <c:pt idx="1094">
                  <c:v>0.14640000000000095</c:v>
                </c:pt>
                <c:pt idx="1095">
                  <c:v>0.14640000000000095</c:v>
                </c:pt>
                <c:pt idx="1096">
                  <c:v>0.14640000000000095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377-4B3B-8454-378289F473AE}"/>
            </c:ext>
          </c:extLst>
        </c:ser>
        <c:ser>
          <c:idx val="1"/>
          <c:order val="1"/>
          <c:tx>
            <c:strRef>
              <c:f>PEP!$C$1:$C$2</c:f>
              <c:strCache>
                <c:ptCount val="1"/>
                <c:pt idx="0">
                  <c:v>FOURIER PEP, ITT Evolocumab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PEP!$A$3:$A$1099</c:f>
              <c:numCache>
                <c:formatCode>General</c:formatCode>
                <c:ptCount val="109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</c:numCache>
            </c:numRef>
          </c:xVal>
          <c:yVal>
            <c:numRef>
              <c:f>PEP!$C$3:$C$1099</c:f>
              <c:numCache>
                <c:formatCode>General</c:formatCode>
                <c:ptCount val="1097"/>
                <c:pt idx="0">
                  <c:v>0</c:v>
                </c:pt>
                <c:pt idx="1">
                  <c:v>1.0000000000000085E-4</c:v>
                </c:pt>
                <c:pt idx="2">
                  <c:v>1.0000000000000085E-4</c:v>
                </c:pt>
                <c:pt idx="3">
                  <c:v>3.0000000000000241E-4</c:v>
                </c:pt>
                <c:pt idx="4">
                  <c:v>5.0000000000000034E-4</c:v>
                </c:pt>
                <c:pt idx="5">
                  <c:v>7.0000000000000509E-4</c:v>
                </c:pt>
                <c:pt idx="6">
                  <c:v>9.0000000000000247E-4</c:v>
                </c:pt>
                <c:pt idx="7">
                  <c:v>1.0000000000000041E-3</c:v>
                </c:pt>
                <c:pt idx="8">
                  <c:v>1.1999999999999999E-3</c:v>
                </c:pt>
                <c:pt idx="9">
                  <c:v>1.2999999999999978E-3</c:v>
                </c:pt>
                <c:pt idx="10">
                  <c:v>1.5000000000000087E-3</c:v>
                </c:pt>
                <c:pt idx="11">
                  <c:v>1.6000000000000111E-3</c:v>
                </c:pt>
                <c:pt idx="12">
                  <c:v>1.8000000000000121E-3</c:v>
                </c:pt>
                <c:pt idx="13">
                  <c:v>1.9000000000000156E-3</c:v>
                </c:pt>
                <c:pt idx="14">
                  <c:v>2.0000000000000052E-3</c:v>
                </c:pt>
                <c:pt idx="15">
                  <c:v>2.2000000000000092E-3</c:v>
                </c:pt>
                <c:pt idx="16">
                  <c:v>2.3000000000000052E-3</c:v>
                </c:pt>
                <c:pt idx="17">
                  <c:v>2.5000000000000092E-3</c:v>
                </c:pt>
                <c:pt idx="18">
                  <c:v>2.5000000000000092E-3</c:v>
                </c:pt>
                <c:pt idx="19">
                  <c:v>2.5000000000000092E-3</c:v>
                </c:pt>
                <c:pt idx="20">
                  <c:v>2.7000000000000214E-3</c:v>
                </c:pt>
                <c:pt idx="21">
                  <c:v>2.8000000000000052E-3</c:v>
                </c:pt>
                <c:pt idx="22">
                  <c:v>3.0000000000000092E-3</c:v>
                </c:pt>
                <c:pt idx="23">
                  <c:v>3.0000000000000092E-3</c:v>
                </c:pt>
                <c:pt idx="24">
                  <c:v>3.3000000000000052E-3</c:v>
                </c:pt>
                <c:pt idx="25">
                  <c:v>3.3000000000000052E-3</c:v>
                </c:pt>
                <c:pt idx="26">
                  <c:v>3.3000000000000052E-3</c:v>
                </c:pt>
                <c:pt idx="27">
                  <c:v>3.400000000000018E-3</c:v>
                </c:pt>
                <c:pt idx="28">
                  <c:v>3.6000000000000238E-3</c:v>
                </c:pt>
                <c:pt idx="29">
                  <c:v>4.1000000000000003E-3</c:v>
                </c:pt>
                <c:pt idx="30">
                  <c:v>4.1999999999999997E-3</c:v>
                </c:pt>
                <c:pt idx="31">
                  <c:v>4.4000000000000124E-3</c:v>
                </c:pt>
                <c:pt idx="32">
                  <c:v>4.6000000000000034E-3</c:v>
                </c:pt>
                <c:pt idx="33">
                  <c:v>4.6000000000000034E-3</c:v>
                </c:pt>
                <c:pt idx="34">
                  <c:v>4.8000000000000004E-3</c:v>
                </c:pt>
                <c:pt idx="35">
                  <c:v>5.1000000000000004E-3</c:v>
                </c:pt>
                <c:pt idx="36">
                  <c:v>5.4000000000000124E-3</c:v>
                </c:pt>
                <c:pt idx="37">
                  <c:v>5.6000000000000034E-3</c:v>
                </c:pt>
                <c:pt idx="38">
                  <c:v>5.7000000000000123E-3</c:v>
                </c:pt>
                <c:pt idx="39">
                  <c:v>5.9000000000000424E-3</c:v>
                </c:pt>
                <c:pt idx="40">
                  <c:v>6.0000000000000114E-3</c:v>
                </c:pt>
                <c:pt idx="41">
                  <c:v>6.2000000000000388E-3</c:v>
                </c:pt>
                <c:pt idx="42">
                  <c:v>6.2000000000000388E-3</c:v>
                </c:pt>
                <c:pt idx="43">
                  <c:v>6.4000000000000437E-3</c:v>
                </c:pt>
                <c:pt idx="44">
                  <c:v>6.5000000000000353E-3</c:v>
                </c:pt>
                <c:pt idx="45">
                  <c:v>6.6000000000000034E-3</c:v>
                </c:pt>
                <c:pt idx="46">
                  <c:v>6.9000000000000441E-3</c:v>
                </c:pt>
                <c:pt idx="47">
                  <c:v>7.1000000000000004E-3</c:v>
                </c:pt>
                <c:pt idx="48">
                  <c:v>7.3000000000000113E-3</c:v>
                </c:pt>
                <c:pt idx="49">
                  <c:v>7.4000000000000532E-3</c:v>
                </c:pt>
                <c:pt idx="50">
                  <c:v>7.6000000000000104E-3</c:v>
                </c:pt>
                <c:pt idx="51">
                  <c:v>7.8000000000000352E-3</c:v>
                </c:pt>
                <c:pt idx="52">
                  <c:v>7.8000000000000352E-3</c:v>
                </c:pt>
                <c:pt idx="53">
                  <c:v>8.2000000000000007E-3</c:v>
                </c:pt>
                <c:pt idx="54">
                  <c:v>8.2000000000000007E-3</c:v>
                </c:pt>
                <c:pt idx="55">
                  <c:v>8.3000000000000226E-3</c:v>
                </c:pt>
                <c:pt idx="56">
                  <c:v>8.5000000000000006E-3</c:v>
                </c:pt>
                <c:pt idx="57">
                  <c:v>8.9000000000000207E-3</c:v>
                </c:pt>
                <c:pt idx="58">
                  <c:v>9.1000000000000004E-3</c:v>
                </c:pt>
                <c:pt idx="59">
                  <c:v>9.1000000000000004E-3</c:v>
                </c:pt>
                <c:pt idx="60">
                  <c:v>9.2000000000000068E-3</c:v>
                </c:pt>
                <c:pt idx="61">
                  <c:v>9.4000000000000247E-3</c:v>
                </c:pt>
                <c:pt idx="62">
                  <c:v>9.5000000000000067E-3</c:v>
                </c:pt>
                <c:pt idx="63">
                  <c:v>9.7000000000000003E-3</c:v>
                </c:pt>
                <c:pt idx="64">
                  <c:v>9.8000000000000708E-3</c:v>
                </c:pt>
                <c:pt idx="65">
                  <c:v>9.9000000000000268E-3</c:v>
                </c:pt>
                <c:pt idx="66">
                  <c:v>9.9000000000000268E-3</c:v>
                </c:pt>
                <c:pt idx="67">
                  <c:v>1.0200000000000001E-2</c:v>
                </c:pt>
                <c:pt idx="68">
                  <c:v>1.0300000000000005E-2</c:v>
                </c:pt>
                <c:pt idx="69">
                  <c:v>1.0500000000000021E-2</c:v>
                </c:pt>
                <c:pt idx="70">
                  <c:v>1.0500000000000021E-2</c:v>
                </c:pt>
                <c:pt idx="71">
                  <c:v>1.0800000000000021E-2</c:v>
                </c:pt>
                <c:pt idx="72">
                  <c:v>1.0999999999999998E-2</c:v>
                </c:pt>
                <c:pt idx="73">
                  <c:v>1.1100000000000082E-2</c:v>
                </c:pt>
                <c:pt idx="74">
                  <c:v>1.1299999999999998E-2</c:v>
                </c:pt>
                <c:pt idx="75">
                  <c:v>1.1299999999999998E-2</c:v>
                </c:pt>
                <c:pt idx="76">
                  <c:v>1.1500000000000093E-2</c:v>
                </c:pt>
                <c:pt idx="77">
                  <c:v>1.1599999999999996E-2</c:v>
                </c:pt>
                <c:pt idx="78">
                  <c:v>1.1800000000000102E-2</c:v>
                </c:pt>
                <c:pt idx="79">
                  <c:v>1.1900000000000107E-2</c:v>
                </c:pt>
                <c:pt idx="80">
                  <c:v>1.2100000000000001E-2</c:v>
                </c:pt>
                <c:pt idx="81">
                  <c:v>1.2300000000000005E-2</c:v>
                </c:pt>
                <c:pt idx="82">
                  <c:v>1.2500000000000001E-2</c:v>
                </c:pt>
                <c:pt idx="83">
                  <c:v>1.2900000000000003E-2</c:v>
                </c:pt>
                <c:pt idx="84">
                  <c:v>1.3100000000000021E-2</c:v>
                </c:pt>
                <c:pt idx="85">
                  <c:v>1.3200000000000078E-2</c:v>
                </c:pt>
                <c:pt idx="86">
                  <c:v>1.3299999999999998E-2</c:v>
                </c:pt>
                <c:pt idx="87">
                  <c:v>1.3299999999999998E-2</c:v>
                </c:pt>
                <c:pt idx="88">
                  <c:v>1.3500000000000085E-2</c:v>
                </c:pt>
                <c:pt idx="89">
                  <c:v>1.3800000000000102E-2</c:v>
                </c:pt>
                <c:pt idx="90">
                  <c:v>1.4E-2</c:v>
                </c:pt>
                <c:pt idx="91">
                  <c:v>1.4200000000000001E-2</c:v>
                </c:pt>
                <c:pt idx="92">
                  <c:v>1.43E-2</c:v>
                </c:pt>
                <c:pt idx="93">
                  <c:v>1.4500000000000001E-2</c:v>
                </c:pt>
                <c:pt idx="94">
                  <c:v>1.4700000000000001E-2</c:v>
                </c:pt>
                <c:pt idx="95">
                  <c:v>1.4700000000000001E-2</c:v>
                </c:pt>
                <c:pt idx="96">
                  <c:v>1.5200000000000003E-2</c:v>
                </c:pt>
                <c:pt idx="97">
                  <c:v>1.5299999999999998E-2</c:v>
                </c:pt>
                <c:pt idx="98">
                  <c:v>1.5400000000000021E-2</c:v>
                </c:pt>
                <c:pt idx="99">
                  <c:v>1.550000000000008E-2</c:v>
                </c:pt>
                <c:pt idx="100">
                  <c:v>1.5699999999999999E-2</c:v>
                </c:pt>
                <c:pt idx="101">
                  <c:v>1.6000000000000021E-2</c:v>
                </c:pt>
                <c:pt idx="102">
                  <c:v>1.6100000000000041E-2</c:v>
                </c:pt>
                <c:pt idx="103">
                  <c:v>1.6199999999999999E-2</c:v>
                </c:pt>
                <c:pt idx="104">
                  <c:v>1.6400000000000001E-2</c:v>
                </c:pt>
                <c:pt idx="105">
                  <c:v>1.6400000000000001E-2</c:v>
                </c:pt>
                <c:pt idx="106">
                  <c:v>1.6600000000000118E-2</c:v>
                </c:pt>
                <c:pt idx="107">
                  <c:v>1.6600000000000118E-2</c:v>
                </c:pt>
                <c:pt idx="108">
                  <c:v>1.6600000000000118E-2</c:v>
                </c:pt>
                <c:pt idx="109">
                  <c:v>1.6899999999999998E-2</c:v>
                </c:pt>
                <c:pt idx="110">
                  <c:v>1.7100000000000001E-2</c:v>
                </c:pt>
                <c:pt idx="111">
                  <c:v>1.7100000000000001E-2</c:v>
                </c:pt>
                <c:pt idx="112">
                  <c:v>1.72E-2</c:v>
                </c:pt>
                <c:pt idx="113">
                  <c:v>1.7299999999999996E-2</c:v>
                </c:pt>
                <c:pt idx="114">
                  <c:v>1.7399999999999999E-2</c:v>
                </c:pt>
                <c:pt idx="115">
                  <c:v>1.7500000000000005E-2</c:v>
                </c:pt>
                <c:pt idx="116">
                  <c:v>1.7600000000000001E-2</c:v>
                </c:pt>
                <c:pt idx="117">
                  <c:v>1.7600000000000001E-2</c:v>
                </c:pt>
                <c:pt idx="118">
                  <c:v>1.77E-2</c:v>
                </c:pt>
                <c:pt idx="119">
                  <c:v>1.7899999999999999E-2</c:v>
                </c:pt>
                <c:pt idx="120">
                  <c:v>1.8100000000000043E-2</c:v>
                </c:pt>
                <c:pt idx="121">
                  <c:v>1.8200000000000063E-2</c:v>
                </c:pt>
                <c:pt idx="122">
                  <c:v>1.8400000000000041E-2</c:v>
                </c:pt>
                <c:pt idx="123">
                  <c:v>1.8599999999999998E-2</c:v>
                </c:pt>
                <c:pt idx="124">
                  <c:v>1.8700000000000116E-2</c:v>
                </c:pt>
                <c:pt idx="125">
                  <c:v>1.8800000000000115E-2</c:v>
                </c:pt>
                <c:pt idx="126">
                  <c:v>1.930000000000013E-2</c:v>
                </c:pt>
                <c:pt idx="127">
                  <c:v>1.9500000000000139E-2</c:v>
                </c:pt>
                <c:pt idx="128">
                  <c:v>1.9800000000000147E-2</c:v>
                </c:pt>
                <c:pt idx="129">
                  <c:v>2.01E-2</c:v>
                </c:pt>
                <c:pt idx="130">
                  <c:v>2.0299999999999999E-2</c:v>
                </c:pt>
                <c:pt idx="131">
                  <c:v>2.0400000000000001E-2</c:v>
                </c:pt>
                <c:pt idx="132">
                  <c:v>2.0500000000000001E-2</c:v>
                </c:pt>
                <c:pt idx="133">
                  <c:v>2.07E-2</c:v>
                </c:pt>
                <c:pt idx="134">
                  <c:v>2.07E-2</c:v>
                </c:pt>
                <c:pt idx="135">
                  <c:v>2.1100000000000001E-2</c:v>
                </c:pt>
                <c:pt idx="136">
                  <c:v>2.1399999999999999E-2</c:v>
                </c:pt>
                <c:pt idx="137">
                  <c:v>2.1500000000000002E-2</c:v>
                </c:pt>
                <c:pt idx="138">
                  <c:v>2.1700000000000001E-2</c:v>
                </c:pt>
                <c:pt idx="139">
                  <c:v>2.1900000000000006E-2</c:v>
                </c:pt>
                <c:pt idx="140">
                  <c:v>2.1999999999999999E-2</c:v>
                </c:pt>
                <c:pt idx="141">
                  <c:v>2.2100000000000002E-2</c:v>
                </c:pt>
                <c:pt idx="142">
                  <c:v>2.2200000000000056E-2</c:v>
                </c:pt>
                <c:pt idx="143">
                  <c:v>2.2400000000000052E-2</c:v>
                </c:pt>
                <c:pt idx="144">
                  <c:v>2.2600000000000012E-2</c:v>
                </c:pt>
                <c:pt idx="145">
                  <c:v>2.2700000000000001E-2</c:v>
                </c:pt>
                <c:pt idx="146">
                  <c:v>2.3E-2</c:v>
                </c:pt>
                <c:pt idx="147">
                  <c:v>2.3E-2</c:v>
                </c:pt>
                <c:pt idx="148">
                  <c:v>2.3299999999999998E-2</c:v>
                </c:pt>
                <c:pt idx="149">
                  <c:v>2.3299999999999998E-2</c:v>
                </c:pt>
                <c:pt idx="150">
                  <c:v>2.3299999999999998E-2</c:v>
                </c:pt>
                <c:pt idx="151">
                  <c:v>2.35E-2</c:v>
                </c:pt>
                <c:pt idx="152">
                  <c:v>2.3599999999999993E-2</c:v>
                </c:pt>
                <c:pt idx="153">
                  <c:v>2.3699999999999999E-2</c:v>
                </c:pt>
                <c:pt idx="154">
                  <c:v>2.3800000000000002E-2</c:v>
                </c:pt>
                <c:pt idx="155">
                  <c:v>2.3800000000000002E-2</c:v>
                </c:pt>
                <c:pt idx="156">
                  <c:v>2.4E-2</c:v>
                </c:pt>
                <c:pt idx="157">
                  <c:v>2.4E-2</c:v>
                </c:pt>
                <c:pt idx="158">
                  <c:v>2.41E-2</c:v>
                </c:pt>
                <c:pt idx="159">
                  <c:v>2.41E-2</c:v>
                </c:pt>
                <c:pt idx="160">
                  <c:v>2.41E-2</c:v>
                </c:pt>
                <c:pt idx="161">
                  <c:v>2.4299999999999999E-2</c:v>
                </c:pt>
                <c:pt idx="162">
                  <c:v>2.4299999999999999E-2</c:v>
                </c:pt>
                <c:pt idx="163">
                  <c:v>2.4600000000000011E-2</c:v>
                </c:pt>
                <c:pt idx="164">
                  <c:v>2.4900000000000002E-2</c:v>
                </c:pt>
                <c:pt idx="165">
                  <c:v>2.5100000000000001E-2</c:v>
                </c:pt>
                <c:pt idx="166">
                  <c:v>2.5100000000000001E-2</c:v>
                </c:pt>
                <c:pt idx="167">
                  <c:v>2.5100000000000001E-2</c:v>
                </c:pt>
                <c:pt idx="168">
                  <c:v>2.5399999999999999E-2</c:v>
                </c:pt>
                <c:pt idx="169">
                  <c:v>2.5399999999999999E-2</c:v>
                </c:pt>
                <c:pt idx="170">
                  <c:v>2.5500000000000002E-2</c:v>
                </c:pt>
                <c:pt idx="171">
                  <c:v>2.5600000000000012E-2</c:v>
                </c:pt>
                <c:pt idx="172">
                  <c:v>2.5700000000000001E-2</c:v>
                </c:pt>
                <c:pt idx="173">
                  <c:v>2.5800000000000052E-2</c:v>
                </c:pt>
                <c:pt idx="174">
                  <c:v>2.5900000000000006E-2</c:v>
                </c:pt>
                <c:pt idx="175">
                  <c:v>2.5999999999999999E-2</c:v>
                </c:pt>
                <c:pt idx="176">
                  <c:v>2.63E-2</c:v>
                </c:pt>
                <c:pt idx="177">
                  <c:v>2.6500000000000006E-2</c:v>
                </c:pt>
                <c:pt idx="178">
                  <c:v>2.6800000000000056E-2</c:v>
                </c:pt>
                <c:pt idx="179">
                  <c:v>2.6900000000000011E-2</c:v>
                </c:pt>
                <c:pt idx="180">
                  <c:v>2.7100000000000006E-2</c:v>
                </c:pt>
                <c:pt idx="181">
                  <c:v>2.7300000000000001E-2</c:v>
                </c:pt>
                <c:pt idx="182">
                  <c:v>2.7400000000000202E-2</c:v>
                </c:pt>
                <c:pt idx="183">
                  <c:v>2.7600000000000204E-2</c:v>
                </c:pt>
                <c:pt idx="184">
                  <c:v>2.78000000000002E-2</c:v>
                </c:pt>
                <c:pt idx="185">
                  <c:v>2.8000000000000001E-2</c:v>
                </c:pt>
                <c:pt idx="186">
                  <c:v>2.81E-2</c:v>
                </c:pt>
                <c:pt idx="187">
                  <c:v>2.81E-2</c:v>
                </c:pt>
                <c:pt idx="188">
                  <c:v>2.8199999999999989E-2</c:v>
                </c:pt>
                <c:pt idx="189">
                  <c:v>2.8199999999999989E-2</c:v>
                </c:pt>
                <c:pt idx="190">
                  <c:v>2.86E-2</c:v>
                </c:pt>
                <c:pt idx="191">
                  <c:v>2.87E-2</c:v>
                </c:pt>
                <c:pt idx="192">
                  <c:v>2.8899999999999999E-2</c:v>
                </c:pt>
                <c:pt idx="193">
                  <c:v>2.8899999999999999E-2</c:v>
                </c:pt>
                <c:pt idx="194">
                  <c:v>2.9100000000000001E-2</c:v>
                </c:pt>
                <c:pt idx="195">
                  <c:v>2.9399999999999999E-2</c:v>
                </c:pt>
                <c:pt idx="196">
                  <c:v>2.9600000000000001E-2</c:v>
                </c:pt>
                <c:pt idx="197">
                  <c:v>2.9899999999999999E-2</c:v>
                </c:pt>
                <c:pt idx="198">
                  <c:v>3.0100000000000002E-2</c:v>
                </c:pt>
                <c:pt idx="199">
                  <c:v>3.0300000000000001E-2</c:v>
                </c:pt>
                <c:pt idx="200">
                  <c:v>3.0400000000000052E-2</c:v>
                </c:pt>
                <c:pt idx="201">
                  <c:v>3.0500000000000006E-2</c:v>
                </c:pt>
                <c:pt idx="202">
                  <c:v>3.0800000000000011E-2</c:v>
                </c:pt>
                <c:pt idx="203">
                  <c:v>3.1000000000000052E-2</c:v>
                </c:pt>
                <c:pt idx="204">
                  <c:v>3.1199999999999999E-2</c:v>
                </c:pt>
                <c:pt idx="205">
                  <c:v>3.1300000000000001E-2</c:v>
                </c:pt>
                <c:pt idx="206">
                  <c:v>3.1399999999999997E-2</c:v>
                </c:pt>
                <c:pt idx="207">
                  <c:v>3.1700000000000006E-2</c:v>
                </c:pt>
                <c:pt idx="208">
                  <c:v>3.1900000000000005E-2</c:v>
                </c:pt>
                <c:pt idx="209">
                  <c:v>3.1900000000000005E-2</c:v>
                </c:pt>
                <c:pt idx="210">
                  <c:v>3.210000000000001E-2</c:v>
                </c:pt>
                <c:pt idx="211">
                  <c:v>3.2399999999999998E-2</c:v>
                </c:pt>
                <c:pt idx="212">
                  <c:v>3.2700000000000014E-2</c:v>
                </c:pt>
                <c:pt idx="213">
                  <c:v>3.2800000000000232E-2</c:v>
                </c:pt>
                <c:pt idx="214">
                  <c:v>3.2900000000000006E-2</c:v>
                </c:pt>
                <c:pt idx="215">
                  <c:v>3.3099999999999997E-2</c:v>
                </c:pt>
                <c:pt idx="216">
                  <c:v>3.32E-2</c:v>
                </c:pt>
                <c:pt idx="217">
                  <c:v>3.3300000000000003E-2</c:v>
                </c:pt>
                <c:pt idx="218">
                  <c:v>3.3399999999999999E-2</c:v>
                </c:pt>
                <c:pt idx="219">
                  <c:v>3.3500000000000002E-2</c:v>
                </c:pt>
                <c:pt idx="220">
                  <c:v>3.3700000000000001E-2</c:v>
                </c:pt>
                <c:pt idx="221">
                  <c:v>3.3700000000000001E-2</c:v>
                </c:pt>
                <c:pt idx="222">
                  <c:v>3.3700000000000001E-2</c:v>
                </c:pt>
                <c:pt idx="223">
                  <c:v>3.39E-2</c:v>
                </c:pt>
                <c:pt idx="224">
                  <c:v>3.39E-2</c:v>
                </c:pt>
                <c:pt idx="225">
                  <c:v>3.4099999999999998E-2</c:v>
                </c:pt>
                <c:pt idx="226">
                  <c:v>3.4200000000000001E-2</c:v>
                </c:pt>
                <c:pt idx="227">
                  <c:v>3.4300000000000004E-2</c:v>
                </c:pt>
                <c:pt idx="228">
                  <c:v>3.4500000000000003E-2</c:v>
                </c:pt>
                <c:pt idx="229">
                  <c:v>3.4599999999999999E-2</c:v>
                </c:pt>
                <c:pt idx="230">
                  <c:v>3.4599999999999999E-2</c:v>
                </c:pt>
                <c:pt idx="231">
                  <c:v>3.4799999999999998E-2</c:v>
                </c:pt>
                <c:pt idx="232">
                  <c:v>3.5099999999999999E-2</c:v>
                </c:pt>
                <c:pt idx="233">
                  <c:v>3.5200000000000002E-2</c:v>
                </c:pt>
                <c:pt idx="234">
                  <c:v>3.5300000000000005E-2</c:v>
                </c:pt>
                <c:pt idx="235">
                  <c:v>3.5300000000000005E-2</c:v>
                </c:pt>
                <c:pt idx="236">
                  <c:v>3.5799999999999998E-2</c:v>
                </c:pt>
                <c:pt idx="237">
                  <c:v>3.5999999999999997E-2</c:v>
                </c:pt>
                <c:pt idx="238">
                  <c:v>3.61E-2</c:v>
                </c:pt>
                <c:pt idx="239">
                  <c:v>3.6300000000000006E-2</c:v>
                </c:pt>
                <c:pt idx="240">
                  <c:v>3.6500000000000005E-2</c:v>
                </c:pt>
                <c:pt idx="241">
                  <c:v>3.670000000000001E-2</c:v>
                </c:pt>
                <c:pt idx="242">
                  <c:v>3.6900000000000002E-2</c:v>
                </c:pt>
                <c:pt idx="243">
                  <c:v>3.7200000000000052E-2</c:v>
                </c:pt>
                <c:pt idx="244">
                  <c:v>3.7200000000000052E-2</c:v>
                </c:pt>
                <c:pt idx="245">
                  <c:v>3.7200000000000052E-2</c:v>
                </c:pt>
                <c:pt idx="246">
                  <c:v>3.7300000000000041E-2</c:v>
                </c:pt>
                <c:pt idx="247">
                  <c:v>3.7700000000000011E-2</c:v>
                </c:pt>
                <c:pt idx="248">
                  <c:v>3.7800000000000243E-2</c:v>
                </c:pt>
                <c:pt idx="249">
                  <c:v>3.8199999999999998E-2</c:v>
                </c:pt>
                <c:pt idx="250">
                  <c:v>3.8199999999999998E-2</c:v>
                </c:pt>
                <c:pt idx="251">
                  <c:v>3.8300000000000001E-2</c:v>
                </c:pt>
                <c:pt idx="252">
                  <c:v>3.8300000000000001E-2</c:v>
                </c:pt>
                <c:pt idx="253">
                  <c:v>3.8300000000000001E-2</c:v>
                </c:pt>
                <c:pt idx="254">
                  <c:v>3.8300000000000001E-2</c:v>
                </c:pt>
                <c:pt idx="255">
                  <c:v>3.8399999999999997E-2</c:v>
                </c:pt>
                <c:pt idx="256">
                  <c:v>3.85E-2</c:v>
                </c:pt>
                <c:pt idx="257">
                  <c:v>3.8699999999999998E-2</c:v>
                </c:pt>
                <c:pt idx="258">
                  <c:v>3.9100000000000003E-2</c:v>
                </c:pt>
                <c:pt idx="259">
                  <c:v>3.9399999999999998E-2</c:v>
                </c:pt>
                <c:pt idx="260">
                  <c:v>3.95E-2</c:v>
                </c:pt>
                <c:pt idx="261">
                  <c:v>3.9699999999999999E-2</c:v>
                </c:pt>
                <c:pt idx="262">
                  <c:v>3.9699999999999999E-2</c:v>
                </c:pt>
                <c:pt idx="263">
                  <c:v>3.9800000000000002E-2</c:v>
                </c:pt>
                <c:pt idx="264">
                  <c:v>3.9900000000000005E-2</c:v>
                </c:pt>
                <c:pt idx="265">
                  <c:v>3.9900000000000005E-2</c:v>
                </c:pt>
                <c:pt idx="266">
                  <c:v>4.02E-2</c:v>
                </c:pt>
                <c:pt idx="267">
                  <c:v>4.0300000000000023E-2</c:v>
                </c:pt>
                <c:pt idx="268">
                  <c:v>4.0500000000000001E-2</c:v>
                </c:pt>
                <c:pt idx="269">
                  <c:v>4.0500000000000001E-2</c:v>
                </c:pt>
                <c:pt idx="270">
                  <c:v>4.0700000000000014E-2</c:v>
                </c:pt>
                <c:pt idx="271">
                  <c:v>4.0800000000000003E-2</c:v>
                </c:pt>
                <c:pt idx="272">
                  <c:v>4.0900000000000013E-2</c:v>
                </c:pt>
                <c:pt idx="273">
                  <c:v>4.1099999999999998E-2</c:v>
                </c:pt>
                <c:pt idx="274">
                  <c:v>4.1300000000000003E-2</c:v>
                </c:pt>
                <c:pt idx="275">
                  <c:v>4.1399999999999999E-2</c:v>
                </c:pt>
                <c:pt idx="276">
                  <c:v>4.1599999999999998E-2</c:v>
                </c:pt>
                <c:pt idx="277">
                  <c:v>4.1700000000000001E-2</c:v>
                </c:pt>
                <c:pt idx="278">
                  <c:v>4.19E-2</c:v>
                </c:pt>
                <c:pt idx="279">
                  <c:v>4.2000000000000023E-2</c:v>
                </c:pt>
                <c:pt idx="280">
                  <c:v>4.2400000000000014E-2</c:v>
                </c:pt>
                <c:pt idx="281">
                  <c:v>4.2600000000000013E-2</c:v>
                </c:pt>
                <c:pt idx="282">
                  <c:v>4.2800000000000032E-2</c:v>
                </c:pt>
                <c:pt idx="283">
                  <c:v>4.2900000000000021E-2</c:v>
                </c:pt>
                <c:pt idx="284">
                  <c:v>4.3099999999999999E-2</c:v>
                </c:pt>
                <c:pt idx="285">
                  <c:v>4.3099999999999999E-2</c:v>
                </c:pt>
                <c:pt idx="286">
                  <c:v>4.3199999999999995E-2</c:v>
                </c:pt>
                <c:pt idx="287">
                  <c:v>4.3400000000000001E-2</c:v>
                </c:pt>
                <c:pt idx="288">
                  <c:v>4.3500000000000004E-2</c:v>
                </c:pt>
                <c:pt idx="289">
                  <c:v>4.3700000000000003E-2</c:v>
                </c:pt>
                <c:pt idx="290">
                  <c:v>4.3700000000000003E-2</c:v>
                </c:pt>
                <c:pt idx="291">
                  <c:v>4.3800000000000013E-2</c:v>
                </c:pt>
                <c:pt idx="292">
                  <c:v>4.3900000000000002E-2</c:v>
                </c:pt>
                <c:pt idx="293">
                  <c:v>4.3900000000000002E-2</c:v>
                </c:pt>
                <c:pt idx="294">
                  <c:v>4.3900000000000002E-2</c:v>
                </c:pt>
                <c:pt idx="295">
                  <c:v>4.3999999999999997E-2</c:v>
                </c:pt>
                <c:pt idx="296">
                  <c:v>4.4200000000000003E-2</c:v>
                </c:pt>
                <c:pt idx="297">
                  <c:v>4.4299999999999999E-2</c:v>
                </c:pt>
                <c:pt idx="298">
                  <c:v>4.4299999999999999E-2</c:v>
                </c:pt>
                <c:pt idx="299">
                  <c:v>4.4299999999999999E-2</c:v>
                </c:pt>
                <c:pt idx="300">
                  <c:v>4.4400000000000113E-2</c:v>
                </c:pt>
                <c:pt idx="301">
                  <c:v>4.4500000000000033E-2</c:v>
                </c:pt>
                <c:pt idx="302">
                  <c:v>4.4900000000000023E-2</c:v>
                </c:pt>
                <c:pt idx="303">
                  <c:v>4.5400000000000003E-2</c:v>
                </c:pt>
                <c:pt idx="304">
                  <c:v>4.5600000000000002E-2</c:v>
                </c:pt>
                <c:pt idx="305">
                  <c:v>4.5600000000000002E-2</c:v>
                </c:pt>
                <c:pt idx="306">
                  <c:v>4.5600000000000002E-2</c:v>
                </c:pt>
                <c:pt idx="307">
                  <c:v>4.5699999999999998E-2</c:v>
                </c:pt>
                <c:pt idx="308">
                  <c:v>4.5800000000000014E-2</c:v>
                </c:pt>
                <c:pt idx="309">
                  <c:v>4.5999999999999999E-2</c:v>
                </c:pt>
                <c:pt idx="310">
                  <c:v>4.6199999999999998E-2</c:v>
                </c:pt>
                <c:pt idx="311">
                  <c:v>4.6199999999999998E-2</c:v>
                </c:pt>
                <c:pt idx="312">
                  <c:v>4.6400000000000004E-2</c:v>
                </c:pt>
                <c:pt idx="313">
                  <c:v>4.65E-2</c:v>
                </c:pt>
                <c:pt idx="314">
                  <c:v>4.65E-2</c:v>
                </c:pt>
                <c:pt idx="315">
                  <c:v>4.6699999999999998E-2</c:v>
                </c:pt>
                <c:pt idx="316">
                  <c:v>4.6899999999999997E-2</c:v>
                </c:pt>
                <c:pt idx="317">
                  <c:v>4.7100000000000003E-2</c:v>
                </c:pt>
                <c:pt idx="318">
                  <c:v>4.7100000000000003E-2</c:v>
                </c:pt>
                <c:pt idx="319">
                  <c:v>4.7200000000000013E-2</c:v>
                </c:pt>
                <c:pt idx="320">
                  <c:v>4.7300000000000113E-2</c:v>
                </c:pt>
                <c:pt idx="321">
                  <c:v>4.7300000000000113E-2</c:v>
                </c:pt>
                <c:pt idx="322">
                  <c:v>4.7500000000000014E-2</c:v>
                </c:pt>
                <c:pt idx="323">
                  <c:v>4.7600000000000003E-2</c:v>
                </c:pt>
                <c:pt idx="324">
                  <c:v>4.7600000000000003E-2</c:v>
                </c:pt>
                <c:pt idx="325">
                  <c:v>4.7699999999999999E-2</c:v>
                </c:pt>
                <c:pt idx="326">
                  <c:v>4.7800000000000023E-2</c:v>
                </c:pt>
                <c:pt idx="327">
                  <c:v>4.7800000000000023E-2</c:v>
                </c:pt>
                <c:pt idx="328">
                  <c:v>4.7800000000000023E-2</c:v>
                </c:pt>
                <c:pt idx="329">
                  <c:v>4.8100000000000004E-2</c:v>
                </c:pt>
                <c:pt idx="330">
                  <c:v>4.8300000000000003E-2</c:v>
                </c:pt>
                <c:pt idx="331">
                  <c:v>4.8400000000000012E-2</c:v>
                </c:pt>
                <c:pt idx="332">
                  <c:v>4.8500000000000001E-2</c:v>
                </c:pt>
                <c:pt idx="333">
                  <c:v>4.8700000000000014E-2</c:v>
                </c:pt>
                <c:pt idx="334">
                  <c:v>4.8899999999999999E-2</c:v>
                </c:pt>
                <c:pt idx="335">
                  <c:v>4.9100000000000033E-2</c:v>
                </c:pt>
                <c:pt idx="336">
                  <c:v>4.9200000000000021E-2</c:v>
                </c:pt>
                <c:pt idx="337">
                  <c:v>4.9300000000000378E-2</c:v>
                </c:pt>
                <c:pt idx="338">
                  <c:v>4.9600000000000012E-2</c:v>
                </c:pt>
                <c:pt idx="339">
                  <c:v>4.9700000000000133E-2</c:v>
                </c:pt>
                <c:pt idx="340">
                  <c:v>4.9700000000000133E-2</c:v>
                </c:pt>
                <c:pt idx="341">
                  <c:v>0.05</c:v>
                </c:pt>
                <c:pt idx="342">
                  <c:v>5.0200000000000002E-2</c:v>
                </c:pt>
                <c:pt idx="343">
                  <c:v>5.0299999999999997E-2</c:v>
                </c:pt>
                <c:pt idx="344">
                  <c:v>5.0700000000000023E-2</c:v>
                </c:pt>
                <c:pt idx="345">
                  <c:v>5.0900000000000001E-2</c:v>
                </c:pt>
                <c:pt idx="346">
                  <c:v>5.0900000000000001E-2</c:v>
                </c:pt>
                <c:pt idx="347">
                  <c:v>5.0900000000000001E-2</c:v>
                </c:pt>
                <c:pt idx="348">
                  <c:v>5.11E-2</c:v>
                </c:pt>
                <c:pt idx="349">
                  <c:v>5.11E-2</c:v>
                </c:pt>
                <c:pt idx="350">
                  <c:v>5.11E-2</c:v>
                </c:pt>
                <c:pt idx="351">
                  <c:v>5.16E-2</c:v>
                </c:pt>
                <c:pt idx="352">
                  <c:v>5.1700000000000003E-2</c:v>
                </c:pt>
                <c:pt idx="353">
                  <c:v>5.1800000000000013E-2</c:v>
                </c:pt>
                <c:pt idx="354">
                  <c:v>5.1900000000000002E-2</c:v>
                </c:pt>
                <c:pt idx="355">
                  <c:v>5.1900000000000002E-2</c:v>
                </c:pt>
                <c:pt idx="356">
                  <c:v>5.1900000000000002E-2</c:v>
                </c:pt>
                <c:pt idx="357">
                  <c:v>5.1900000000000002E-2</c:v>
                </c:pt>
                <c:pt idx="358">
                  <c:v>5.2200000000000003E-2</c:v>
                </c:pt>
                <c:pt idx="359">
                  <c:v>5.2400000000000023E-2</c:v>
                </c:pt>
                <c:pt idx="360">
                  <c:v>5.2400000000000023E-2</c:v>
                </c:pt>
                <c:pt idx="361">
                  <c:v>5.2400000000000023E-2</c:v>
                </c:pt>
                <c:pt idx="362">
                  <c:v>5.2500000000000012E-2</c:v>
                </c:pt>
                <c:pt idx="363">
                  <c:v>5.2800000000000034E-2</c:v>
                </c:pt>
                <c:pt idx="364">
                  <c:v>5.3000000000000012E-2</c:v>
                </c:pt>
                <c:pt idx="365">
                  <c:v>5.3100000000000001E-2</c:v>
                </c:pt>
                <c:pt idx="366">
                  <c:v>5.3400000000000003E-2</c:v>
                </c:pt>
                <c:pt idx="367">
                  <c:v>5.3400000000000003E-2</c:v>
                </c:pt>
                <c:pt idx="368">
                  <c:v>5.3499999999999999E-2</c:v>
                </c:pt>
                <c:pt idx="369">
                  <c:v>5.3600000000000002E-2</c:v>
                </c:pt>
                <c:pt idx="370">
                  <c:v>5.3800000000000014E-2</c:v>
                </c:pt>
                <c:pt idx="371">
                  <c:v>5.3999999999999999E-2</c:v>
                </c:pt>
                <c:pt idx="372">
                  <c:v>5.4100000000000023E-2</c:v>
                </c:pt>
                <c:pt idx="373">
                  <c:v>5.4300000000000417E-2</c:v>
                </c:pt>
                <c:pt idx="374">
                  <c:v>5.4400000000000184E-2</c:v>
                </c:pt>
                <c:pt idx="375">
                  <c:v>5.4600000000000003E-2</c:v>
                </c:pt>
                <c:pt idx="376">
                  <c:v>5.4700000000000415E-2</c:v>
                </c:pt>
                <c:pt idx="377">
                  <c:v>5.4900000000000032E-2</c:v>
                </c:pt>
                <c:pt idx="378">
                  <c:v>5.5000000000000014E-2</c:v>
                </c:pt>
                <c:pt idx="379">
                  <c:v>5.5199999999999999E-2</c:v>
                </c:pt>
                <c:pt idx="380">
                  <c:v>5.5300000000000113E-2</c:v>
                </c:pt>
                <c:pt idx="381">
                  <c:v>5.5500000000000022E-2</c:v>
                </c:pt>
                <c:pt idx="382">
                  <c:v>5.5500000000000022E-2</c:v>
                </c:pt>
                <c:pt idx="383">
                  <c:v>5.5500000000000022E-2</c:v>
                </c:pt>
                <c:pt idx="384">
                  <c:v>5.5600000000000004E-2</c:v>
                </c:pt>
                <c:pt idx="385">
                  <c:v>5.5700000000000034E-2</c:v>
                </c:pt>
                <c:pt idx="386">
                  <c:v>5.5800000000000023E-2</c:v>
                </c:pt>
                <c:pt idx="387">
                  <c:v>5.6000000000000001E-2</c:v>
                </c:pt>
                <c:pt idx="388">
                  <c:v>5.6099999999999997E-2</c:v>
                </c:pt>
                <c:pt idx="389">
                  <c:v>5.62E-2</c:v>
                </c:pt>
                <c:pt idx="390">
                  <c:v>5.62E-2</c:v>
                </c:pt>
                <c:pt idx="391">
                  <c:v>5.62E-2</c:v>
                </c:pt>
                <c:pt idx="392">
                  <c:v>5.6500000000000002E-2</c:v>
                </c:pt>
                <c:pt idx="393">
                  <c:v>5.6700000000000014E-2</c:v>
                </c:pt>
                <c:pt idx="394">
                  <c:v>5.6899999999999999E-2</c:v>
                </c:pt>
                <c:pt idx="395">
                  <c:v>5.7000000000000023E-2</c:v>
                </c:pt>
                <c:pt idx="396">
                  <c:v>5.7100000000000012E-2</c:v>
                </c:pt>
                <c:pt idx="397">
                  <c:v>5.7100000000000012E-2</c:v>
                </c:pt>
                <c:pt idx="398">
                  <c:v>5.7100000000000012E-2</c:v>
                </c:pt>
                <c:pt idx="399">
                  <c:v>5.7300000000000351E-2</c:v>
                </c:pt>
                <c:pt idx="400">
                  <c:v>5.7400000000000034E-2</c:v>
                </c:pt>
                <c:pt idx="401">
                  <c:v>5.7600000000000012E-2</c:v>
                </c:pt>
                <c:pt idx="402">
                  <c:v>5.7700000000000133E-2</c:v>
                </c:pt>
                <c:pt idx="403">
                  <c:v>5.7700000000000133E-2</c:v>
                </c:pt>
                <c:pt idx="404">
                  <c:v>5.7700000000000133E-2</c:v>
                </c:pt>
                <c:pt idx="405">
                  <c:v>5.7900000000000014E-2</c:v>
                </c:pt>
                <c:pt idx="406">
                  <c:v>5.8000000000000003E-2</c:v>
                </c:pt>
                <c:pt idx="407">
                  <c:v>5.8200000000000002E-2</c:v>
                </c:pt>
                <c:pt idx="408">
                  <c:v>5.8400000000000014E-2</c:v>
                </c:pt>
                <c:pt idx="409">
                  <c:v>5.8400000000000014E-2</c:v>
                </c:pt>
                <c:pt idx="410">
                  <c:v>5.8599999999999999E-2</c:v>
                </c:pt>
                <c:pt idx="411">
                  <c:v>5.8700000000000023E-2</c:v>
                </c:pt>
                <c:pt idx="412">
                  <c:v>5.8800000000000012E-2</c:v>
                </c:pt>
                <c:pt idx="413">
                  <c:v>5.8900000000000001E-2</c:v>
                </c:pt>
                <c:pt idx="414">
                  <c:v>5.9000000000000337E-2</c:v>
                </c:pt>
                <c:pt idx="415">
                  <c:v>5.9000000000000337E-2</c:v>
                </c:pt>
                <c:pt idx="416">
                  <c:v>5.9000000000000337E-2</c:v>
                </c:pt>
                <c:pt idx="417">
                  <c:v>5.9000000000000337E-2</c:v>
                </c:pt>
                <c:pt idx="418">
                  <c:v>5.9100000000000014E-2</c:v>
                </c:pt>
                <c:pt idx="419">
                  <c:v>5.9200000000000003E-2</c:v>
                </c:pt>
                <c:pt idx="420">
                  <c:v>5.9300000000000415E-2</c:v>
                </c:pt>
                <c:pt idx="421">
                  <c:v>5.9600000000000014E-2</c:v>
                </c:pt>
                <c:pt idx="422">
                  <c:v>5.9600000000000014E-2</c:v>
                </c:pt>
                <c:pt idx="423">
                  <c:v>5.9700000000000433E-2</c:v>
                </c:pt>
                <c:pt idx="424">
                  <c:v>5.9800000000000124E-2</c:v>
                </c:pt>
                <c:pt idx="425">
                  <c:v>5.9800000000000124E-2</c:v>
                </c:pt>
                <c:pt idx="426">
                  <c:v>5.9800000000000124E-2</c:v>
                </c:pt>
                <c:pt idx="427">
                  <c:v>6.0000000000000032E-2</c:v>
                </c:pt>
                <c:pt idx="428">
                  <c:v>6.0299999999999999E-2</c:v>
                </c:pt>
                <c:pt idx="429">
                  <c:v>6.0400000000000023E-2</c:v>
                </c:pt>
                <c:pt idx="430">
                  <c:v>6.0600000000000001E-2</c:v>
                </c:pt>
                <c:pt idx="431">
                  <c:v>6.0700000000000122E-2</c:v>
                </c:pt>
                <c:pt idx="432">
                  <c:v>6.1000000000000013E-2</c:v>
                </c:pt>
                <c:pt idx="433">
                  <c:v>6.1199999999999997E-2</c:v>
                </c:pt>
                <c:pt idx="434">
                  <c:v>6.1300000000000014E-2</c:v>
                </c:pt>
                <c:pt idx="435">
                  <c:v>6.1499999999999999E-2</c:v>
                </c:pt>
                <c:pt idx="436">
                  <c:v>6.1499999999999999E-2</c:v>
                </c:pt>
                <c:pt idx="437">
                  <c:v>6.1499999999999999E-2</c:v>
                </c:pt>
                <c:pt idx="438">
                  <c:v>6.1699999999999998E-2</c:v>
                </c:pt>
                <c:pt idx="439">
                  <c:v>6.1800000000000001E-2</c:v>
                </c:pt>
                <c:pt idx="440">
                  <c:v>6.1800000000000001E-2</c:v>
                </c:pt>
                <c:pt idx="441">
                  <c:v>6.1900000000000004E-2</c:v>
                </c:pt>
                <c:pt idx="442">
                  <c:v>6.1900000000000004E-2</c:v>
                </c:pt>
                <c:pt idx="443">
                  <c:v>6.2100000000000023E-2</c:v>
                </c:pt>
                <c:pt idx="444">
                  <c:v>6.25E-2</c:v>
                </c:pt>
                <c:pt idx="445">
                  <c:v>6.25E-2</c:v>
                </c:pt>
                <c:pt idx="446">
                  <c:v>6.2600000000000003E-2</c:v>
                </c:pt>
                <c:pt idx="447">
                  <c:v>6.2700000000000033E-2</c:v>
                </c:pt>
                <c:pt idx="448">
                  <c:v>6.2800000000000022E-2</c:v>
                </c:pt>
                <c:pt idx="449">
                  <c:v>6.2900000000000011E-2</c:v>
                </c:pt>
                <c:pt idx="450">
                  <c:v>6.2900000000000011E-2</c:v>
                </c:pt>
                <c:pt idx="451">
                  <c:v>6.3E-2</c:v>
                </c:pt>
                <c:pt idx="452">
                  <c:v>6.3100000000000003E-2</c:v>
                </c:pt>
                <c:pt idx="453">
                  <c:v>6.3200000000000006E-2</c:v>
                </c:pt>
                <c:pt idx="454">
                  <c:v>6.3400000000000012E-2</c:v>
                </c:pt>
                <c:pt idx="455">
                  <c:v>6.3400000000000012E-2</c:v>
                </c:pt>
                <c:pt idx="456">
                  <c:v>6.3400000000000012E-2</c:v>
                </c:pt>
                <c:pt idx="457">
                  <c:v>6.3600000000000004E-2</c:v>
                </c:pt>
                <c:pt idx="458">
                  <c:v>6.370000000000002E-2</c:v>
                </c:pt>
                <c:pt idx="459">
                  <c:v>6.3800000000000009E-2</c:v>
                </c:pt>
                <c:pt idx="460">
                  <c:v>6.3800000000000009E-2</c:v>
                </c:pt>
                <c:pt idx="461">
                  <c:v>6.3899999999999998E-2</c:v>
                </c:pt>
                <c:pt idx="462">
                  <c:v>6.4100000000000004E-2</c:v>
                </c:pt>
                <c:pt idx="463">
                  <c:v>6.450000000000003E-2</c:v>
                </c:pt>
                <c:pt idx="464">
                  <c:v>6.4800000000000024E-2</c:v>
                </c:pt>
                <c:pt idx="465">
                  <c:v>6.4800000000000024E-2</c:v>
                </c:pt>
                <c:pt idx="466">
                  <c:v>6.5000000000000002E-2</c:v>
                </c:pt>
                <c:pt idx="467">
                  <c:v>6.5000000000000002E-2</c:v>
                </c:pt>
                <c:pt idx="468">
                  <c:v>6.5000000000000002E-2</c:v>
                </c:pt>
                <c:pt idx="469">
                  <c:v>6.5100000000000019E-2</c:v>
                </c:pt>
                <c:pt idx="470">
                  <c:v>6.5299999999999997E-2</c:v>
                </c:pt>
                <c:pt idx="471">
                  <c:v>6.5299999999999997E-2</c:v>
                </c:pt>
                <c:pt idx="472">
                  <c:v>6.5299999999999997E-2</c:v>
                </c:pt>
                <c:pt idx="473">
                  <c:v>6.5600000000000006E-2</c:v>
                </c:pt>
                <c:pt idx="474">
                  <c:v>6.5699999999999995E-2</c:v>
                </c:pt>
                <c:pt idx="475">
                  <c:v>6.5800000000000011E-2</c:v>
                </c:pt>
                <c:pt idx="476">
                  <c:v>6.59E-2</c:v>
                </c:pt>
                <c:pt idx="477">
                  <c:v>6.6000000000000003E-2</c:v>
                </c:pt>
                <c:pt idx="478">
                  <c:v>6.6100000000000006E-2</c:v>
                </c:pt>
                <c:pt idx="479">
                  <c:v>6.6400000000000001E-2</c:v>
                </c:pt>
                <c:pt idx="480">
                  <c:v>6.6500000000000004E-2</c:v>
                </c:pt>
                <c:pt idx="481">
                  <c:v>6.6699999999999995E-2</c:v>
                </c:pt>
                <c:pt idx="482">
                  <c:v>6.6699999999999995E-2</c:v>
                </c:pt>
                <c:pt idx="483">
                  <c:v>6.6799999999999998E-2</c:v>
                </c:pt>
                <c:pt idx="484">
                  <c:v>6.6900000000000001E-2</c:v>
                </c:pt>
                <c:pt idx="485">
                  <c:v>6.7000000000000004E-2</c:v>
                </c:pt>
                <c:pt idx="486">
                  <c:v>6.7000000000000004E-2</c:v>
                </c:pt>
                <c:pt idx="487">
                  <c:v>6.7000000000000004E-2</c:v>
                </c:pt>
                <c:pt idx="488">
                  <c:v>6.720000000000001E-2</c:v>
                </c:pt>
                <c:pt idx="489">
                  <c:v>6.720000000000001E-2</c:v>
                </c:pt>
                <c:pt idx="490">
                  <c:v>6.7500000000000004E-2</c:v>
                </c:pt>
                <c:pt idx="491">
                  <c:v>6.7599999999999993E-2</c:v>
                </c:pt>
                <c:pt idx="492">
                  <c:v>6.7599999999999993E-2</c:v>
                </c:pt>
                <c:pt idx="493">
                  <c:v>6.7700000000000024E-2</c:v>
                </c:pt>
                <c:pt idx="494">
                  <c:v>6.7900000000000002E-2</c:v>
                </c:pt>
                <c:pt idx="495">
                  <c:v>6.7900000000000002E-2</c:v>
                </c:pt>
                <c:pt idx="496">
                  <c:v>6.7900000000000002E-2</c:v>
                </c:pt>
                <c:pt idx="497">
                  <c:v>6.8099999999999994E-2</c:v>
                </c:pt>
                <c:pt idx="498">
                  <c:v>6.8300000000000013E-2</c:v>
                </c:pt>
                <c:pt idx="499">
                  <c:v>6.8300000000000013E-2</c:v>
                </c:pt>
                <c:pt idx="500">
                  <c:v>6.8400000000000002E-2</c:v>
                </c:pt>
                <c:pt idx="501">
                  <c:v>6.8400000000000002E-2</c:v>
                </c:pt>
                <c:pt idx="502">
                  <c:v>6.8400000000000002E-2</c:v>
                </c:pt>
                <c:pt idx="503">
                  <c:v>6.8599999999999994E-2</c:v>
                </c:pt>
                <c:pt idx="504">
                  <c:v>6.8599999999999994E-2</c:v>
                </c:pt>
                <c:pt idx="505">
                  <c:v>6.8699999999999997E-2</c:v>
                </c:pt>
                <c:pt idx="506">
                  <c:v>6.8699999999999997E-2</c:v>
                </c:pt>
                <c:pt idx="507">
                  <c:v>6.88E-2</c:v>
                </c:pt>
                <c:pt idx="508">
                  <c:v>6.8900000000000003E-2</c:v>
                </c:pt>
                <c:pt idx="509">
                  <c:v>6.9000000000000034E-2</c:v>
                </c:pt>
                <c:pt idx="510">
                  <c:v>6.9200000000000012E-2</c:v>
                </c:pt>
                <c:pt idx="511">
                  <c:v>6.9300000000000486E-2</c:v>
                </c:pt>
                <c:pt idx="512">
                  <c:v>6.9300000000000486E-2</c:v>
                </c:pt>
                <c:pt idx="513">
                  <c:v>6.9600000000000023E-2</c:v>
                </c:pt>
                <c:pt idx="514">
                  <c:v>6.9600000000000023E-2</c:v>
                </c:pt>
                <c:pt idx="515">
                  <c:v>6.9600000000000023E-2</c:v>
                </c:pt>
                <c:pt idx="516">
                  <c:v>6.9700000000000123E-2</c:v>
                </c:pt>
                <c:pt idx="517">
                  <c:v>6.9800000000000112E-2</c:v>
                </c:pt>
                <c:pt idx="518">
                  <c:v>6.9900000000000004E-2</c:v>
                </c:pt>
                <c:pt idx="519">
                  <c:v>6.9900000000000004E-2</c:v>
                </c:pt>
                <c:pt idx="520">
                  <c:v>7.0000000000000021E-2</c:v>
                </c:pt>
                <c:pt idx="521">
                  <c:v>7.0000000000000021E-2</c:v>
                </c:pt>
                <c:pt idx="522">
                  <c:v>7.010000000000001E-2</c:v>
                </c:pt>
                <c:pt idx="523">
                  <c:v>7.0199999999999999E-2</c:v>
                </c:pt>
                <c:pt idx="524">
                  <c:v>7.0199999999999999E-2</c:v>
                </c:pt>
                <c:pt idx="525">
                  <c:v>7.0199999999999999E-2</c:v>
                </c:pt>
                <c:pt idx="526">
                  <c:v>7.0300000000000112E-2</c:v>
                </c:pt>
                <c:pt idx="527">
                  <c:v>7.0499999999999993E-2</c:v>
                </c:pt>
                <c:pt idx="528">
                  <c:v>7.0699999999999999E-2</c:v>
                </c:pt>
                <c:pt idx="529">
                  <c:v>7.0900000000000019E-2</c:v>
                </c:pt>
                <c:pt idx="530">
                  <c:v>7.0900000000000019E-2</c:v>
                </c:pt>
                <c:pt idx="531">
                  <c:v>7.0999999999999994E-2</c:v>
                </c:pt>
                <c:pt idx="532">
                  <c:v>7.0999999999999994E-2</c:v>
                </c:pt>
                <c:pt idx="533">
                  <c:v>7.0999999999999994E-2</c:v>
                </c:pt>
                <c:pt idx="534">
                  <c:v>7.1199999999999999E-2</c:v>
                </c:pt>
                <c:pt idx="535">
                  <c:v>7.1300000000000002E-2</c:v>
                </c:pt>
                <c:pt idx="536">
                  <c:v>7.1400000000000019E-2</c:v>
                </c:pt>
                <c:pt idx="537">
                  <c:v>7.1499999999999994E-2</c:v>
                </c:pt>
                <c:pt idx="538">
                  <c:v>7.1499999999999994E-2</c:v>
                </c:pt>
                <c:pt idx="539">
                  <c:v>7.1499999999999994E-2</c:v>
                </c:pt>
                <c:pt idx="540">
                  <c:v>7.1499999999999994E-2</c:v>
                </c:pt>
                <c:pt idx="541">
                  <c:v>7.1700000000000014E-2</c:v>
                </c:pt>
                <c:pt idx="542">
                  <c:v>7.1800000000000003E-2</c:v>
                </c:pt>
                <c:pt idx="543">
                  <c:v>7.1900000000000006E-2</c:v>
                </c:pt>
                <c:pt idx="544">
                  <c:v>7.2100000000000011E-2</c:v>
                </c:pt>
                <c:pt idx="545">
                  <c:v>7.22E-2</c:v>
                </c:pt>
                <c:pt idx="546">
                  <c:v>7.2400000000000034E-2</c:v>
                </c:pt>
                <c:pt idx="547">
                  <c:v>7.2500000000000023E-2</c:v>
                </c:pt>
                <c:pt idx="548">
                  <c:v>7.2700000000000445E-2</c:v>
                </c:pt>
                <c:pt idx="549">
                  <c:v>7.2800000000000031E-2</c:v>
                </c:pt>
                <c:pt idx="550">
                  <c:v>7.2800000000000031E-2</c:v>
                </c:pt>
                <c:pt idx="551">
                  <c:v>7.3000000000000009E-2</c:v>
                </c:pt>
                <c:pt idx="552">
                  <c:v>7.3099999999999998E-2</c:v>
                </c:pt>
                <c:pt idx="553">
                  <c:v>7.3300000000000004E-2</c:v>
                </c:pt>
                <c:pt idx="554">
                  <c:v>7.3400000000000021E-2</c:v>
                </c:pt>
                <c:pt idx="555">
                  <c:v>7.3599999999999999E-2</c:v>
                </c:pt>
                <c:pt idx="556">
                  <c:v>7.3800000000000004E-2</c:v>
                </c:pt>
                <c:pt idx="557">
                  <c:v>7.3800000000000004E-2</c:v>
                </c:pt>
                <c:pt idx="558">
                  <c:v>7.3999999999999996E-2</c:v>
                </c:pt>
                <c:pt idx="559">
                  <c:v>7.3999999999999996E-2</c:v>
                </c:pt>
                <c:pt idx="560">
                  <c:v>7.4200000000000002E-2</c:v>
                </c:pt>
                <c:pt idx="561">
                  <c:v>7.4300000000000505E-2</c:v>
                </c:pt>
                <c:pt idx="562">
                  <c:v>7.4300000000000505E-2</c:v>
                </c:pt>
                <c:pt idx="563">
                  <c:v>7.4400000000000133E-2</c:v>
                </c:pt>
                <c:pt idx="564">
                  <c:v>7.4500000000000094E-2</c:v>
                </c:pt>
                <c:pt idx="565">
                  <c:v>7.4500000000000094E-2</c:v>
                </c:pt>
                <c:pt idx="566">
                  <c:v>7.4700000000000488E-2</c:v>
                </c:pt>
                <c:pt idx="567">
                  <c:v>7.4800000000000033E-2</c:v>
                </c:pt>
                <c:pt idx="568">
                  <c:v>7.5200000000000003E-2</c:v>
                </c:pt>
                <c:pt idx="569">
                  <c:v>7.5300000000000034E-2</c:v>
                </c:pt>
                <c:pt idx="570">
                  <c:v>7.5400000000000023E-2</c:v>
                </c:pt>
                <c:pt idx="571">
                  <c:v>7.5500000000000012E-2</c:v>
                </c:pt>
                <c:pt idx="572">
                  <c:v>7.5700000000000031E-2</c:v>
                </c:pt>
                <c:pt idx="573">
                  <c:v>7.5700000000000031E-2</c:v>
                </c:pt>
                <c:pt idx="574">
                  <c:v>7.5900000000000009E-2</c:v>
                </c:pt>
                <c:pt idx="575">
                  <c:v>7.5999999999999998E-2</c:v>
                </c:pt>
                <c:pt idx="576">
                  <c:v>7.5999999999999998E-2</c:v>
                </c:pt>
                <c:pt idx="577">
                  <c:v>7.6300000000000021E-2</c:v>
                </c:pt>
                <c:pt idx="578">
                  <c:v>7.6300000000000021E-2</c:v>
                </c:pt>
                <c:pt idx="579">
                  <c:v>7.6499999999999999E-2</c:v>
                </c:pt>
                <c:pt idx="580">
                  <c:v>7.6499999999999999E-2</c:v>
                </c:pt>
                <c:pt idx="581">
                  <c:v>7.6499999999999999E-2</c:v>
                </c:pt>
                <c:pt idx="582">
                  <c:v>7.6499999999999999E-2</c:v>
                </c:pt>
                <c:pt idx="583">
                  <c:v>7.6499999999999999E-2</c:v>
                </c:pt>
                <c:pt idx="584">
                  <c:v>7.6600000000000001E-2</c:v>
                </c:pt>
                <c:pt idx="585">
                  <c:v>7.690000000000001E-2</c:v>
                </c:pt>
                <c:pt idx="586">
                  <c:v>7.690000000000001E-2</c:v>
                </c:pt>
                <c:pt idx="587">
                  <c:v>7.690000000000001E-2</c:v>
                </c:pt>
                <c:pt idx="588">
                  <c:v>7.6999999999999999E-2</c:v>
                </c:pt>
                <c:pt idx="589">
                  <c:v>7.7200000000000019E-2</c:v>
                </c:pt>
                <c:pt idx="590">
                  <c:v>7.7299999999999994E-2</c:v>
                </c:pt>
                <c:pt idx="591">
                  <c:v>7.7299999999999994E-2</c:v>
                </c:pt>
                <c:pt idx="592">
                  <c:v>7.7400000000000024E-2</c:v>
                </c:pt>
                <c:pt idx="593">
                  <c:v>7.7700000000000463E-2</c:v>
                </c:pt>
                <c:pt idx="594">
                  <c:v>7.7800000000000133E-2</c:v>
                </c:pt>
                <c:pt idx="595">
                  <c:v>7.7900000000000039E-2</c:v>
                </c:pt>
                <c:pt idx="596">
                  <c:v>7.8100000000000003E-2</c:v>
                </c:pt>
                <c:pt idx="597">
                  <c:v>7.8600000000000003E-2</c:v>
                </c:pt>
                <c:pt idx="598">
                  <c:v>7.8700000000000034E-2</c:v>
                </c:pt>
                <c:pt idx="599">
                  <c:v>7.8700000000000034E-2</c:v>
                </c:pt>
                <c:pt idx="600">
                  <c:v>7.8700000000000034E-2</c:v>
                </c:pt>
                <c:pt idx="601">
                  <c:v>7.8800000000000023E-2</c:v>
                </c:pt>
                <c:pt idx="602">
                  <c:v>7.8900000000000012E-2</c:v>
                </c:pt>
                <c:pt idx="603">
                  <c:v>7.9000000000000445E-2</c:v>
                </c:pt>
                <c:pt idx="604">
                  <c:v>7.9100000000000004E-2</c:v>
                </c:pt>
                <c:pt idx="605">
                  <c:v>7.920000000000002E-2</c:v>
                </c:pt>
                <c:pt idx="606">
                  <c:v>7.9300000000000134E-2</c:v>
                </c:pt>
                <c:pt idx="607">
                  <c:v>7.9400000000000123E-2</c:v>
                </c:pt>
                <c:pt idx="608">
                  <c:v>7.9400000000000123E-2</c:v>
                </c:pt>
                <c:pt idx="609">
                  <c:v>7.9600000000000004E-2</c:v>
                </c:pt>
                <c:pt idx="610">
                  <c:v>7.9600000000000004E-2</c:v>
                </c:pt>
                <c:pt idx="611">
                  <c:v>7.9600000000000004E-2</c:v>
                </c:pt>
                <c:pt idx="612">
                  <c:v>7.9699999999999993E-2</c:v>
                </c:pt>
                <c:pt idx="613">
                  <c:v>7.9900000000000124E-2</c:v>
                </c:pt>
                <c:pt idx="614">
                  <c:v>8.0000000000000043E-2</c:v>
                </c:pt>
                <c:pt idx="615">
                  <c:v>8.0100000000000005E-2</c:v>
                </c:pt>
                <c:pt idx="616">
                  <c:v>8.0400000000000041E-2</c:v>
                </c:pt>
                <c:pt idx="617">
                  <c:v>8.0500000000000224E-2</c:v>
                </c:pt>
                <c:pt idx="618">
                  <c:v>8.0600000000000047E-2</c:v>
                </c:pt>
                <c:pt idx="619">
                  <c:v>8.0600000000000047E-2</c:v>
                </c:pt>
                <c:pt idx="620">
                  <c:v>8.0600000000000047E-2</c:v>
                </c:pt>
                <c:pt idx="621">
                  <c:v>8.0800000000000025E-2</c:v>
                </c:pt>
                <c:pt idx="622">
                  <c:v>8.0900000000000027E-2</c:v>
                </c:pt>
                <c:pt idx="623">
                  <c:v>8.1000000000000003E-2</c:v>
                </c:pt>
                <c:pt idx="624">
                  <c:v>8.1300000000000011E-2</c:v>
                </c:pt>
                <c:pt idx="625">
                  <c:v>8.14E-2</c:v>
                </c:pt>
                <c:pt idx="626">
                  <c:v>8.1500000000000045E-2</c:v>
                </c:pt>
                <c:pt idx="627">
                  <c:v>8.1700000000000023E-2</c:v>
                </c:pt>
                <c:pt idx="628">
                  <c:v>8.1800000000000025E-2</c:v>
                </c:pt>
                <c:pt idx="629">
                  <c:v>8.2000000000000003E-2</c:v>
                </c:pt>
                <c:pt idx="630">
                  <c:v>8.2200000000000009E-2</c:v>
                </c:pt>
                <c:pt idx="631">
                  <c:v>8.2200000000000009E-2</c:v>
                </c:pt>
                <c:pt idx="632">
                  <c:v>8.2200000000000009E-2</c:v>
                </c:pt>
                <c:pt idx="633">
                  <c:v>8.2200000000000009E-2</c:v>
                </c:pt>
                <c:pt idx="634">
                  <c:v>8.2200000000000009E-2</c:v>
                </c:pt>
                <c:pt idx="635">
                  <c:v>8.2200000000000009E-2</c:v>
                </c:pt>
                <c:pt idx="636">
                  <c:v>8.2300000000000012E-2</c:v>
                </c:pt>
                <c:pt idx="637">
                  <c:v>8.2400000000000015E-2</c:v>
                </c:pt>
                <c:pt idx="638">
                  <c:v>8.2400000000000015E-2</c:v>
                </c:pt>
                <c:pt idx="639">
                  <c:v>8.2400000000000015E-2</c:v>
                </c:pt>
                <c:pt idx="640">
                  <c:v>8.2400000000000015E-2</c:v>
                </c:pt>
                <c:pt idx="641">
                  <c:v>8.2500000000000004E-2</c:v>
                </c:pt>
                <c:pt idx="642">
                  <c:v>8.280000000000004E-2</c:v>
                </c:pt>
                <c:pt idx="643">
                  <c:v>8.2900000000000001E-2</c:v>
                </c:pt>
                <c:pt idx="644">
                  <c:v>8.3100000000000063E-2</c:v>
                </c:pt>
                <c:pt idx="645">
                  <c:v>8.3100000000000063E-2</c:v>
                </c:pt>
                <c:pt idx="646">
                  <c:v>8.3200000000000024E-2</c:v>
                </c:pt>
                <c:pt idx="647">
                  <c:v>8.3200000000000024E-2</c:v>
                </c:pt>
                <c:pt idx="648">
                  <c:v>8.3300000000000041E-2</c:v>
                </c:pt>
                <c:pt idx="649">
                  <c:v>8.3300000000000041E-2</c:v>
                </c:pt>
                <c:pt idx="650">
                  <c:v>8.3600000000000715E-2</c:v>
                </c:pt>
                <c:pt idx="651">
                  <c:v>8.3700000000000066E-2</c:v>
                </c:pt>
                <c:pt idx="652">
                  <c:v>8.3700000000000066E-2</c:v>
                </c:pt>
                <c:pt idx="653">
                  <c:v>8.3700000000000066E-2</c:v>
                </c:pt>
                <c:pt idx="654">
                  <c:v>8.3900000000000044E-2</c:v>
                </c:pt>
                <c:pt idx="655">
                  <c:v>8.3900000000000044E-2</c:v>
                </c:pt>
                <c:pt idx="656">
                  <c:v>8.3900000000000044E-2</c:v>
                </c:pt>
                <c:pt idx="657">
                  <c:v>8.4100000000000022E-2</c:v>
                </c:pt>
                <c:pt idx="658">
                  <c:v>8.43E-2</c:v>
                </c:pt>
                <c:pt idx="659">
                  <c:v>8.4800000000000028E-2</c:v>
                </c:pt>
                <c:pt idx="660">
                  <c:v>8.4800000000000028E-2</c:v>
                </c:pt>
                <c:pt idx="661">
                  <c:v>8.4800000000000028E-2</c:v>
                </c:pt>
                <c:pt idx="662">
                  <c:v>8.5000000000000006E-2</c:v>
                </c:pt>
                <c:pt idx="663">
                  <c:v>8.5000000000000006E-2</c:v>
                </c:pt>
                <c:pt idx="664">
                  <c:v>8.5100000000000023E-2</c:v>
                </c:pt>
                <c:pt idx="665">
                  <c:v>8.5300000000000001E-2</c:v>
                </c:pt>
                <c:pt idx="666">
                  <c:v>8.5400000000000004E-2</c:v>
                </c:pt>
                <c:pt idx="667">
                  <c:v>8.5500000000000048E-2</c:v>
                </c:pt>
                <c:pt idx="668">
                  <c:v>8.5500000000000048E-2</c:v>
                </c:pt>
                <c:pt idx="669">
                  <c:v>8.5600000000000065E-2</c:v>
                </c:pt>
                <c:pt idx="670">
                  <c:v>8.5700000000000026E-2</c:v>
                </c:pt>
                <c:pt idx="671">
                  <c:v>8.5700000000000026E-2</c:v>
                </c:pt>
                <c:pt idx="672">
                  <c:v>8.5800000000000043E-2</c:v>
                </c:pt>
                <c:pt idx="673">
                  <c:v>8.5900000000000004E-2</c:v>
                </c:pt>
                <c:pt idx="674">
                  <c:v>8.6000000000000021E-2</c:v>
                </c:pt>
                <c:pt idx="675">
                  <c:v>8.6000000000000021E-2</c:v>
                </c:pt>
                <c:pt idx="676">
                  <c:v>8.6000000000000021E-2</c:v>
                </c:pt>
                <c:pt idx="677">
                  <c:v>8.6000000000000021E-2</c:v>
                </c:pt>
                <c:pt idx="678">
                  <c:v>8.6100000000000024E-2</c:v>
                </c:pt>
                <c:pt idx="679">
                  <c:v>8.6100000000000024E-2</c:v>
                </c:pt>
                <c:pt idx="680">
                  <c:v>8.620000000000004E-2</c:v>
                </c:pt>
                <c:pt idx="681">
                  <c:v>8.620000000000004E-2</c:v>
                </c:pt>
                <c:pt idx="682">
                  <c:v>8.6500000000000007E-2</c:v>
                </c:pt>
                <c:pt idx="683">
                  <c:v>8.6500000000000007E-2</c:v>
                </c:pt>
                <c:pt idx="684">
                  <c:v>8.6600000000000024E-2</c:v>
                </c:pt>
                <c:pt idx="685">
                  <c:v>8.6600000000000024E-2</c:v>
                </c:pt>
                <c:pt idx="686">
                  <c:v>8.6700000000000041E-2</c:v>
                </c:pt>
                <c:pt idx="687">
                  <c:v>8.6900000000000005E-2</c:v>
                </c:pt>
                <c:pt idx="688">
                  <c:v>8.7000000000000022E-2</c:v>
                </c:pt>
                <c:pt idx="689">
                  <c:v>8.7100000000000025E-2</c:v>
                </c:pt>
                <c:pt idx="690">
                  <c:v>8.72E-2</c:v>
                </c:pt>
                <c:pt idx="691">
                  <c:v>8.7400000000000005E-2</c:v>
                </c:pt>
                <c:pt idx="692">
                  <c:v>8.7400000000000005E-2</c:v>
                </c:pt>
                <c:pt idx="693">
                  <c:v>8.7500000000000008E-2</c:v>
                </c:pt>
                <c:pt idx="694">
                  <c:v>8.7500000000000008E-2</c:v>
                </c:pt>
                <c:pt idx="695">
                  <c:v>8.7600000000000025E-2</c:v>
                </c:pt>
                <c:pt idx="696">
                  <c:v>8.7600000000000025E-2</c:v>
                </c:pt>
                <c:pt idx="697">
                  <c:v>8.7800000000000003E-2</c:v>
                </c:pt>
                <c:pt idx="698">
                  <c:v>8.7800000000000003E-2</c:v>
                </c:pt>
                <c:pt idx="699">
                  <c:v>8.8000000000000064E-2</c:v>
                </c:pt>
                <c:pt idx="700">
                  <c:v>8.8000000000000064E-2</c:v>
                </c:pt>
                <c:pt idx="701">
                  <c:v>8.8100000000000067E-2</c:v>
                </c:pt>
                <c:pt idx="702">
                  <c:v>8.8100000000000067E-2</c:v>
                </c:pt>
                <c:pt idx="703">
                  <c:v>8.8300000000000045E-2</c:v>
                </c:pt>
                <c:pt idx="704">
                  <c:v>8.8400000000000006E-2</c:v>
                </c:pt>
                <c:pt idx="705">
                  <c:v>8.8600000000000248E-2</c:v>
                </c:pt>
                <c:pt idx="706">
                  <c:v>8.8900000000000048E-2</c:v>
                </c:pt>
                <c:pt idx="707">
                  <c:v>8.8900000000000048E-2</c:v>
                </c:pt>
                <c:pt idx="708">
                  <c:v>8.8900000000000048E-2</c:v>
                </c:pt>
                <c:pt idx="709">
                  <c:v>8.9000000000000065E-2</c:v>
                </c:pt>
                <c:pt idx="710">
                  <c:v>8.9000000000000065E-2</c:v>
                </c:pt>
                <c:pt idx="711">
                  <c:v>8.9000000000000065E-2</c:v>
                </c:pt>
                <c:pt idx="712">
                  <c:v>8.9300000000000004E-2</c:v>
                </c:pt>
                <c:pt idx="713">
                  <c:v>8.9300000000000004E-2</c:v>
                </c:pt>
                <c:pt idx="714">
                  <c:v>8.9300000000000004E-2</c:v>
                </c:pt>
                <c:pt idx="715">
                  <c:v>8.9500000000000246E-2</c:v>
                </c:pt>
                <c:pt idx="716">
                  <c:v>8.9600000000000068E-2</c:v>
                </c:pt>
                <c:pt idx="717">
                  <c:v>8.9600000000000068E-2</c:v>
                </c:pt>
                <c:pt idx="718">
                  <c:v>8.9600000000000068E-2</c:v>
                </c:pt>
                <c:pt idx="719">
                  <c:v>8.9600000000000068E-2</c:v>
                </c:pt>
                <c:pt idx="720">
                  <c:v>8.9700000000000224E-2</c:v>
                </c:pt>
                <c:pt idx="721">
                  <c:v>8.9700000000000224E-2</c:v>
                </c:pt>
                <c:pt idx="722">
                  <c:v>8.9800000000000046E-2</c:v>
                </c:pt>
                <c:pt idx="723">
                  <c:v>9.0100000000000027E-2</c:v>
                </c:pt>
                <c:pt idx="724">
                  <c:v>9.0200000000000002E-2</c:v>
                </c:pt>
                <c:pt idx="725">
                  <c:v>9.0400000000000022E-2</c:v>
                </c:pt>
                <c:pt idx="726">
                  <c:v>9.0400000000000022E-2</c:v>
                </c:pt>
                <c:pt idx="727">
                  <c:v>9.0800000000000006E-2</c:v>
                </c:pt>
                <c:pt idx="728">
                  <c:v>9.1000000000000025E-2</c:v>
                </c:pt>
                <c:pt idx="729">
                  <c:v>9.11E-2</c:v>
                </c:pt>
                <c:pt idx="730">
                  <c:v>9.1300000000000006E-2</c:v>
                </c:pt>
                <c:pt idx="731">
                  <c:v>9.1500000000000026E-2</c:v>
                </c:pt>
                <c:pt idx="732">
                  <c:v>9.1600000000000042E-2</c:v>
                </c:pt>
                <c:pt idx="733">
                  <c:v>9.1600000000000042E-2</c:v>
                </c:pt>
                <c:pt idx="734">
                  <c:v>9.1600000000000042E-2</c:v>
                </c:pt>
                <c:pt idx="735">
                  <c:v>9.1700000000000004E-2</c:v>
                </c:pt>
                <c:pt idx="736">
                  <c:v>9.1800000000000007E-2</c:v>
                </c:pt>
                <c:pt idx="737">
                  <c:v>9.1800000000000007E-2</c:v>
                </c:pt>
                <c:pt idx="738">
                  <c:v>9.1800000000000007E-2</c:v>
                </c:pt>
                <c:pt idx="739">
                  <c:v>9.1800000000000007E-2</c:v>
                </c:pt>
                <c:pt idx="740">
                  <c:v>9.1900000000000023E-2</c:v>
                </c:pt>
                <c:pt idx="741">
                  <c:v>9.1900000000000023E-2</c:v>
                </c:pt>
                <c:pt idx="742">
                  <c:v>9.2000000000000026E-2</c:v>
                </c:pt>
                <c:pt idx="743">
                  <c:v>9.2000000000000026E-2</c:v>
                </c:pt>
                <c:pt idx="744">
                  <c:v>9.2000000000000026E-2</c:v>
                </c:pt>
                <c:pt idx="745">
                  <c:v>9.2300000000000021E-2</c:v>
                </c:pt>
                <c:pt idx="746">
                  <c:v>9.240000000000001E-2</c:v>
                </c:pt>
                <c:pt idx="747">
                  <c:v>9.2500000000000027E-2</c:v>
                </c:pt>
                <c:pt idx="748">
                  <c:v>9.2700000000000005E-2</c:v>
                </c:pt>
                <c:pt idx="749">
                  <c:v>9.2800000000000021E-2</c:v>
                </c:pt>
                <c:pt idx="750">
                  <c:v>9.3000000000000208E-2</c:v>
                </c:pt>
                <c:pt idx="751">
                  <c:v>9.3000000000000208E-2</c:v>
                </c:pt>
                <c:pt idx="752">
                  <c:v>9.3200000000000047E-2</c:v>
                </c:pt>
                <c:pt idx="753">
                  <c:v>9.3400000000000025E-2</c:v>
                </c:pt>
                <c:pt idx="754">
                  <c:v>9.3400000000000025E-2</c:v>
                </c:pt>
                <c:pt idx="755">
                  <c:v>9.3700000000000228E-2</c:v>
                </c:pt>
                <c:pt idx="756">
                  <c:v>9.3700000000000228E-2</c:v>
                </c:pt>
                <c:pt idx="757">
                  <c:v>9.3800000000000244E-2</c:v>
                </c:pt>
                <c:pt idx="758">
                  <c:v>9.4200000000000006E-2</c:v>
                </c:pt>
                <c:pt idx="759">
                  <c:v>9.4200000000000006E-2</c:v>
                </c:pt>
                <c:pt idx="760">
                  <c:v>9.4200000000000006E-2</c:v>
                </c:pt>
                <c:pt idx="761">
                  <c:v>9.4400000000000026E-2</c:v>
                </c:pt>
                <c:pt idx="762">
                  <c:v>9.4600000000000226E-2</c:v>
                </c:pt>
                <c:pt idx="763">
                  <c:v>9.4700000000000048E-2</c:v>
                </c:pt>
                <c:pt idx="764">
                  <c:v>9.4800000000000065E-2</c:v>
                </c:pt>
                <c:pt idx="765">
                  <c:v>9.5000000000000043E-2</c:v>
                </c:pt>
                <c:pt idx="766">
                  <c:v>9.5000000000000043E-2</c:v>
                </c:pt>
                <c:pt idx="767">
                  <c:v>9.5300000000000024E-2</c:v>
                </c:pt>
                <c:pt idx="768">
                  <c:v>9.5500000000000265E-2</c:v>
                </c:pt>
                <c:pt idx="769">
                  <c:v>9.5700000000000063E-2</c:v>
                </c:pt>
                <c:pt idx="770">
                  <c:v>9.5700000000000063E-2</c:v>
                </c:pt>
                <c:pt idx="771">
                  <c:v>9.5700000000000063E-2</c:v>
                </c:pt>
                <c:pt idx="772">
                  <c:v>9.5800000000000024E-2</c:v>
                </c:pt>
                <c:pt idx="773">
                  <c:v>9.5800000000000024E-2</c:v>
                </c:pt>
                <c:pt idx="774">
                  <c:v>9.5800000000000024E-2</c:v>
                </c:pt>
                <c:pt idx="775">
                  <c:v>9.5900000000000041E-2</c:v>
                </c:pt>
                <c:pt idx="776">
                  <c:v>9.5900000000000041E-2</c:v>
                </c:pt>
                <c:pt idx="777">
                  <c:v>9.6100000000000005E-2</c:v>
                </c:pt>
                <c:pt idx="778">
                  <c:v>9.6100000000000005E-2</c:v>
                </c:pt>
                <c:pt idx="779">
                  <c:v>9.6200000000000022E-2</c:v>
                </c:pt>
                <c:pt idx="780">
                  <c:v>9.6200000000000022E-2</c:v>
                </c:pt>
                <c:pt idx="781">
                  <c:v>9.64E-2</c:v>
                </c:pt>
                <c:pt idx="782">
                  <c:v>9.6500000000000044E-2</c:v>
                </c:pt>
                <c:pt idx="783">
                  <c:v>9.6500000000000044E-2</c:v>
                </c:pt>
                <c:pt idx="784">
                  <c:v>9.6600000000000005E-2</c:v>
                </c:pt>
                <c:pt idx="785">
                  <c:v>9.6800000000000025E-2</c:v>
                </c:pt>
                <c:pt idx="786">
                  <c:v>9.7200000000000022E-2</c:v>
                </c:pt>
                <c:pt idx="787">
                  <c:v>9.7200000000000022E-2</c:v>
                </c:pt>
                <c:pt idx="788">
                  <c:v>9.7500000000000045E-2</c:v>
                </c:pt>
                <c:pt idx="789">
                  <c:v>9.7600000000000006E-2</c:v>
                </c:pt>
                <c:pt idx="790">
                  <c:v>9.7800000000000026E-2</c:v>
                </c:pt>
                <c:pt idx="791">
                  <c:v>9.7800000000000026E-2</c:v>
                </c:pt>
                <c:pt idx="792">
                  <c:v>9.7800000000000026E-2</c:v>
                </c:pt>
                <c:pt idx="793">
                  <c:v>9.7900000000000001E-2</c:v>
                </c:pt>
                <c:pt idx="794">
                  <c:v>9.7900000000000001E-2</c:v>
                </c:pt>
                <c:pt idx="795">
                  <c:v>9.8100000000000048E-2</c:v>
                </c:pt>
                <c:pt idx="796">
                  <c:v>9.8200000000000065E-2</c:v>
                </c:pt>
                <c:pt idx="797">
                  <c:v>9.8400000000000043E-2</c:v>
                </c:pt>
                <c:pt idx="798">
                  <c:v>9.8400000000000043E-2</c:v>
                </c:pt>
                <c:pt idx="799">
                  <c:v>9.8600000000000756E-2</c:v>
                </c:pt>
                <c:pt idx="800">
                  <c:v>9.8900000000000224E-2</c:v>
                </c:pt>
                <c:pt idx="801">
                  <c:v>9.8900000000000224E-2</c:v>
                </c:pt>
                <c:pt idx="802">
                  <c:v>9.8900000000000224E-2</c:v>
                </c:pt>
                <c:pt idx="803">
                  <c:v>9.8900000000000224E-2</c:v>
                </c:pt>
                <c:pt idx="804">
                  <c:v>9.8900000000000224E-2</c:v>
                </c:pt>
                <c:pt idx="805">
                  <c:v>9.8900000000000224E-2</c:v>
                </c:pt>
                <c:pt idx="806">
                  <c:v>9.8900000000000224E-2</c:v>
                </c:pt>
                <c:pt idx="807">
                  <c:v>9.9100000000000063E-2</c:v>
                </c:pt>
                <c:pt idx="808">
                  <c:v>9.9100000000000063E-2</c:v>
                </c:pt>
                <c:pt idx="809">
                  <c:v>9.9100000000000063E-2</c:v>
                </c:pt>
                <c:pt idx="810">
                  <c:v>9.9200000000000024E-2</c:v>
                </c:pt>
                <c:pt idx="811">
                  <c:v>9.9400000000000002E-2</c:v>
                </c:pt>
                <c:pt idx="812">
                  <c:v>9.9500000000000727E-2</c:v>
                </c:pt>
                <c:pt idx="813">
                  <c:v>9.9500000000000727E-2</c:v>
                </c:pt>
                <c:pt idx="814">
                  <c:v>9.9500000000000727E-2</c:v>
                </c:pt>
                <c:pt idx="815">
                  <c:v>9.9700000000000066E-2</c:v>
                </c:pt>
                <c:pt idx="816">
                  <c:v>9.9700000000000066E-2</c:v>
                </c:pt>
                <c:pt idx="817">
                  <c:v>9.9700000000000066E-2</c:v>
                </c:pt>
                <c:pt idx="818">
                  <c:v>9.9800000000000028E-2</c:v>
                </c:pt>
                <c:pt idx="819">
                  <c:v>0.10020000000000009</c:v>
                </c:pt>
                <c:pt idx="820">
                  <c:v>0.1003</c:v>
                </c:pt>
                <c:pt idx="821">
                  <c:v>0.1003</c:v>
                </c:pt>
                <c:pt idx="822">
                  <c:v>0.10050000000000002</c:v>
                </c:pt>
                <c:pt idx="823">
                  <c:v>0.10059999999999998</c:v>
                </c:pt>
                <c:pt idx="824">
                  <c:v>0.1008</c:v>
                </c:pt>
                <c:pt idx="825">
                  <c:v>0.1008</c:v>
                </c:pt>
                <c:pt idx="826">
                  <c:v>0.1008</c:v>
                </c:pt>
                <c:pt idx="827">
                  <c:v>0.1008</c:v>
                </c:pt>
                <c:pt idx="828">
                  <c:v>0.1008</c:v>
                </c:pt>
                <c:pt idx="829">
                  <c:v>0.1008</c:v>
                </c:pt>
                <c:pt idx="830">
                  <c:v>0.1009</c:v>
                </c:pt>
                <c:pt idx="831">
                  <c:v>0.1009</c:v>
                </c:pt>
                <c:pt idx="832">
                  <c:v>0.10110000000000002</c:v>
                </c:pt>
                <c:pt idx="833">
                  <c:v>0.1013</c:v>
                </c:pt>
                <c:pt idx="834">
                  <c:v>0.1014</c:v>
                </c:pt>
                <c:pt idx="835">
                  <c:v>0.1014</c:v>
                </c:pt>
                <c:pt idx="836">
                  <c:v>0.1014</c:v>
                </c:pt>
                <c:pt idx="837">
                  <c:v>0.1014</c:v>
                </c:pt>
                <c:pt idx="838">
                  <c:v>0.1014</c:v>
                </c:pt>
                <c:pt idx="839">
                  <c:v>0.1014</c:v>
                </c:pt>
                <c:pt idx="840">
                  <c:v>0.1019</c:v>
                </c:pt>
                <c:pt idx="841">
                  <c:v>0.1019</c:v>
                </c:pt>
                <c:pt idx="842">
                  <c:v>0.1019</c:v>
                </c:pt>
                <c:pt idx="843">
                  <c:v>0.10210000000000002</c:v>
                </c:pt>
                <c:pt idx="844">
                  <c:v>0.10210000000000002</c:v>
                </c:pt>
                <c:pt idx="845">
                  <c:v>0.10210000000000002</c:v>
                </c:pt>
                <c:pt idx="846">
                  <c:v>0.10210000000000002</c:v>
                </c:pt>
                <c:pt idx="847">
                  <c:v>0.10249999999999998</c:v>
                </c:pt>
                <c:pt idx="848">
                  <c:v>0.10249999999999998</c:v>
                </c:pt>
                <c:pt idx="849">
                  <c:v>0.10290000000000002</c:v>
                </c:pt>
                <c:pt idx="850">
                  <c:v>0.10299999999999998</c:v>
                </c:pt>
                <c:pt idx="851">
                  <c:v>0.10299999999999998</c:v>
                </c:pt>
                <c:pt idx="852">
                  <c:v>0.10320000000000012</c:v>
                </c:pt>
                <c:pt idx="853">
                  <c:v>0.10360000000000009</c:v>
                </c:pt>
                <c:pt idx="854">
                  <c:v>0.1038</c:v>
                </c:pt>
                <c:pt idx="855">
                  <c:v>0.1038</c:v>
                </c:pt>
                <c:pt idx="856">
                  <c:v>0.10420000000000022</c:v>
                </c:pt>
                <c:pt idx="857">
                  <c:v>0.10420000000000022</c:v>
                </c:pt>
                <c:pt idx="858">
                  <c:v>0.10460000000000012</c:v>
                </c:pt>
                <c:pt idx="859">
                  <c:v>0.1048</c:v>
                </c:pt>
                <c:pt idx="860">
                  <c:v>0.1048</c:v>
                </c:pt>
                <c:pt idx="861">
                  <c:v>0.1048</c:v>
                </c:pt>
                <c:pt idx="862">
                  <c:v>0.1048</c:v>
                </c:pt>
                <c:pt idx="863">
                  <c:v>0.10500000000000002</c:v>
                </c:pt>
                <c:pt idx="864">
                  <c:v>0.10520000000000022</c:v>
                </c:pt>
                <c:pt idx="865">
                  <c:v>0.1053</c:v>
                </c:pt>
                <c:pt idx="866">
                  <c:v>0.1053</c:v>
                </c:pt>
                <c:pt idx="867">
                  <c:v>0.1053</c:v>
                </c:pt>
                <c:pt idx="868">
                  <c:v>0.1053</c:v>
                </c:pt>
                <c:pt idx="869">
                  <c:v>0.1053</c:v>
                </c:pt>
                <c:pt idx="870">
                  <c:v>0.1053</c:v>
                </c:pt>
                <c:pt idx="871">
                  <c:v>0.10550000000000002</c:v>
                </c:pt>
                <c:pt idx="872">
                  <c:v>0.10570000000000022</c:v>
                </c:pt>
                <c:pt idx="873">
                  <c:v>0.10570000000000022</c:v>
                </c:pt>
                <c:pt idx="874">
                  <c:v>0.10570000000000022</c:v>
                </c:pt>
                <c:pt idx="875">
                  <c:v>0.10570000000000022</c:v>
                </c:pt>
                <c:pt idx="876">
                  <c:v>0.10570000000000022</c:v>
                </c:pt>
                <c:pt idx="877">
                  <c:v>0.10600000000000002</c:v>
                </c:pt>
                <c:pt idx="878">
                  <c:v>0.10600000000000002</c:v>
                </c:pt>
                <c:pt idx="879">
                  <c:v>0.10600000000000002</c:v>
                </c:pt>
                <c:pt idx="880">
                  <c:v>0.10600000000000002</c:v>
                </c:pt>
                <c:pt idx="881">
                  <c:v>0.10600000000000002</c:v>
                </c:pt>
                <c:pt idx="882">
                  <c:v>0.10639999999999998</c:v>
                </c:pt>
                <c:pt idx="883">
                  <c:v>0.10639999999999998</c:v>
                </c:pt>
                <c:pt idx="884">
                  <c:v>0.10639999999999998</c:v>
                </c:pt>
                <c:pt idx="885">
                  <c:v>0.10639999999999998</c:v>
                </c:pt>
                <c:pt idx="886">
                  <c:v>0.10660000000000019</c:v>
                </c:pt>
                <c:pt idx="887">
                  <c:v>0.10660000000000019</c:v>
                </c:pt>
                <c:pt idx="888">
                  <c:v>0.10660000000000019</c:v>
                </c:pt>
                <c:pt idx="889">
                  <c:v>0.10660000000000019</c:v>
                </c:pt>
                <c:pt idx="890">
                  <c:v>0.10680000000000002</c:v>
                </c:pt>
                <c:pt idx="891">
                  <c:v>0.10680000000000002</c:v>
                </c:pt>
                <c:pt idx="892">
                  <c:v>0.10720000000000054</c:v>
                </c:pt>
                <c:pt idx="893">
                  <c:v>0.10720000000000054</c:v>
                </c:pt>
                <c:pt idx="894">
                  <c:v>0.10720000000000054</c:v>
                </c:pt>
                <c:pt idx="895">
                  <c:v>0.10740000000000002</c:v>
                </c:pt>
                <c:pt idx="896">
                  <c:v>0.10740000000000002</c:v>
                </c:pt>
                <c:pt idx="897">
                  <c:v>0.10770000000000055</c:v>
                </c:pt>
                <c:pt idx="898">
                  <c:v>0.10790000000000002</c:v>
                </c:pt>
                <c:pt idx="899">
                  <c:v>0.10790000000000002</c:v>
                </c:pt>
                <c:pt idx="900">
                  <c:v>0.10810000000000022</c:v>
                </c:pt>
                <c:pt idx="901">
                  <c:v>0.10810000000000022</c:v>
                </c:pt>
                <c:pt idx="902">
                  <c:v>0.10810000000000022</c:v>
                </c:pt>
                <c:pt idx="903">
                  <c:v>0.10810000000000022</c:v>
                </c:pt>
                <c:pt idx="904">
                  <c:v>0.10840000000000002</c:v>
                </c:pt>
                <c:pt idx="905">
                  <c:v>0.10860000000000022</c:v>
                </c:pt>
                <c:pt idx="906">
                  <c:v>0.10860000000000022</c:v>
                </c:pt>
                <c:pt idx="907">
                  <c:v>0.10879999999999999</c:v>
                </c:pt>
                <c:pt idx="908">
                  <c:v>0.10879999999999999</c:v>
                </c:pt>
                <c:pt idx="909">
                  <c:v>0.10879999999999999</c:v>
                </c:pt>
                <c:pt idx="910">
                  <c:v>0.10910000000000022</c:v>
                </c:pt>
                <c:pt idx="911">
                  <c:v>0.10910000000000022</c:v>
                </c:pt>
                <c:pt idx="912">
                  <c:v>0.10910000000000022</c:v>
                </c:pt>
                <c:pt idx="913">
                  <c:v>0.10910000000000022</c:v>
                </c:pt>
                <c:pt idx="914">
                  <c:v>0.10910000000000022</c:v>
                </c:pt>
                <c:pt idx="915">
                  <c:v>0.10910000000000022</c:v>
                </c:pt>
                <c:pt idx="916">
                  <c:v>0.10929999999999999</c:v>
                </c:pt>
                <c:pt idx="917">
                  <c:v>0.10929999999999999</c:v>
                </c:pt>
                <c:pt idx="918">
                  <c:v>0.10929999999999999</c:v>
                </c:pt>
                <c:pt idx="919">
                  <c:v>0.10929999999999999</c:v>
                </c:pt>
                <c:pt idx="920">
                  <c:v>0.10929999999999999</c:v>
                </c:pt>
                <c:pt idx="921">
                  <c:v>0.10960000000000029</c:v>
                </c:pt>
                <c:pt idx="922">
                  <c:v>0.10960000000000029</c:v>
                </c:pt>
                <c:pt idx="923">
                  <c:v>0.10960000000000029</c:v>
                </c:pt>
                <c:pt idx="924">
                  <c:v>0.10960000000000029</c:v>
                </c:pt>
                <c:pt idx="925">
                  <c:v>0.10960000000000029</c:v>
                </c:pt>
                <c:pt idx="926">
                  <c:v>0.10960000000000029</c:v>
                </c:pt>
                <c:pt idx="927">
                  <c:v>0.10979999999999999</c:v>
                </c:pt>
                <c:pt idx="928">
                  <c:v>0.1101</c:v>
                </c:pt>
                <c:pt idx="929">
                  <c:v>0.1101</c:v>
                </c:pt>
                <c:pt idx="930">
                  <c:v>0.1101</c:v>
                </c:pt>
                <c:pt idx="931">
                  <c:v>0.1101</c:v>
                </c:pt>
                <c:pt idx="932">
                  <c:v>0.1101</c:v>
                </c:pt>
                <c:pt idx="933">
                  <c:v>0.1104</c:v>
                </c:pt>
                <c:pt idx="934">
                  <c:v>0.1104</c:v>
                </c:pt>
                <c:pt idx="935">
                  <c:v>0.1104</c:v>
                </c:pt>
                <c:pt idx="936">
                  <c:v>0.1104</c:v>
                </c:pt>
                <c:pt idx="937">
                  <c:v>0.1108</c:v>
                </c:pt>
                <c:pt idx="938">
                  <c:v>0.1108</c:v>
                </c:pt>
                <c:pt idx="939">
                  <c:v>0.1111</c:v>
                </c:pt>
                <c:pt idx="940">
                  <c:v>0.1114</c:v>
                </c:pt>
                <c:pt idx="941">
                  <c:v>0.11169999999999998</c:v>
                </c:pt>
                <c:pt idx="942">
                  <c:v>0.11169999999999998</c:v>
                </c:pt>
                <c:pt idx="943">
                  <c:v>0.11169999999999998</c:v>
                </c:pt>
                <c:pt idx="944">
                  <c:v>0.11169999999999998</c:v>
                </c:pt>
                <c:pt idx="945">
                  <c:v>0.11169999999999998</c:v>
                </c:pt>
                <c:pt idx="946">
                  <c:v>0.11169999999999998</c:v>
                </c:pt>
                <c:pt idx="947">
                  <c:v>0.11169999999999998</c:v>
                </c:pt>
                <c:pt idx="948">
                  <c:v>0.1123</c:v>
                </c:pt>
                <c:pt idx="949">
                  <c:v>0.1123</c:v>
                </c:pt>
                <c:pt idx="950">
                  <c:v>0.1123</c:v>
                </c:pt>
                <c:pt idx="951">
                  <c:v>0.1123</c:v>
                </c:pt>
                <c:pt idx="952">
                  <c:v>0.11269999999999998</c:v>
                </c:pt>
                <c:pt idx="953">
                  <c:v>0.113</c:v>
                </c:pt>
                <c:pt idx="954">
                  <c:v>0.113</c:v>
                </c:pt>
                <c:pt idx="955">
                  <c:v>0.113</c:v>
                </c:pt>
                <c:pt idx="956">
                  <c:v>0.113</c:v>
                </c:pt>
                <c:pt idx="957">
                  <c:v>0.1133</c:v>
                </c:pt>
                <c:pt idx="958">
                  <c:v>0.1133</c:v>
                </c:pt>
                <c:pt idx="959">
                  <c:v>0.1133</c:v>
                </c:pt>
                <c:pt idx="960">
                  <c:v>0.1133</c:v>
                </c:pt>
                <c:pt idx="961">
                  <c:v>0.11370000000000002</c:v>
                </c:pt>
                <c:pt idx="962">
                  <c:v>0.11370000000000002</c:v>
                </c:pt>
                <c:pt idx="963">
                  <c:v>0.11370000000000002</c:v>
                </c:pt>
                <c:pt idx="964">
                  <c:v>0.11370000000000002</c:v>
                </c:pt>
                <c:pt idx="965">
                  <c:v>0.11370000000000002</c:v>
                </c:pt>
                <c:pt idx="966">
                  <c:v>0.11370000000000002</c:v>
                </c:pt>
                <c:pt idx="967">
                  <c:v>0.11370000000000002</c:v>
                </c:pt>
                <c:pt idx="968">
                  <c:v>0.11370000000000002</c:v>
                </c:pt>
                <c:pt idx="969">
                  <c:v>0.11370000000000002</c:v>
                </c:pt>
                <c:pt idx="970">
                  <c:v>0.11370000000000002</c:v>
                </c:pt>
                <c:pt idx="971">
                  <c:v>0.11370000000000002</c:v>
                </c:pt>
                <c:pt idx="972">
                  <c:v>0.11409999999999998</c:v>
                </c:pt>
                <c:pt idx="973">
                  <c:v>0.11409999999999998</c:v>
                </c:pt>
                <c:pt idx="974">
                  <c:v>0.11409999999999998</c:v>
                </c:pt>
                <c:pt idx="975">
                  <c:v>0.11409999999999998</c:v>
                </c:pt>
                <c:pt idx="976">
                  <c:v>0.11409999999999998</c:v>
                </c:pt>
                <c:pt idx="977">
                  <c:v>0.11409999999999998</c:v>
                </c:pt>
                <c:pt idx="978">
                  <c:v>0.11409999999999998</c:v>
                </c:pt>
                <c:pt idx="979">
                  <c:v>0.11409999999999998</c:v>
                </c:pt>
                <c:pt idx="980">
                  <c:v>0.1145</c:v>
                </c:pt>
                <c:pt idx="981">
                  <c:v>0.1145</c:v>
                </c:pt>
                <c:pt idx="982">
                  <c:v>0.1145</c:v>
                </c:pt>
                <c:pt idx="983">
                  <c:v>0.1145</c:v>
                </c:pt>
                <c:pt idx="984">
                  <c:v>0.1145</c:v>
                </c:pt>
                <c:pt idx="985">
                  <c:v>0.1145</c:v>
                </c:pt>
                <c:pt idx="986">
                  <c:v>0.1145</c:v>
                </c:pt>
                <c:pt idx="987">
                  <c:v>0.1149</c:v>
                </c:pt>
                <c:pt idx="988">
                  <c:v>0.1149</c:v>
                </c:pt>
                <c:pt idx="989">
                  <c:v>0.1149</c:v>
                </c:pt>
                <c:pt idx="990">
                  <c:v>0.1149</c:v>
                </c:pt>
                <c:pt idx="991">
                  <c:v>0.1149</c:v>
                </c:pt>
                <c:pt idx="992">
                  <c:v>0.1149</c:v>
                </c:pt>
                <c:pt idx="993">
                  <c:v>0.1149</c:v>
                </c:pt>
                <c:pt idx="994">
                  <c:v>0.1149</c:v>
                </c:pt>
                <c:pt idx="995">
                  <c:v>0.1149</c:v>
                </c:pt>
                <c:pt idx="996">
                  <c:v>0.1149</c:v>
                </c:pt>
                <c:pt idx="997">
                  <c:v>0.1149</c:v>
                </c:pt>
                <c:pt idx="998">
                  <c:v>0.1149</c:v>
                </c:pt>
                <c:pt idx="999">
                  <c:v>0.1149</c:v>
                </c:pt>
                <c:pt idx="1000">
                  <c:v>0.1149</c:v>
                </c:pt>
                <c:pt idx="1001">
                  <c:v>0.1149</c:v>
                </c:pt>
                <c:pt idx="1002">
                  <c:v>0.1149</c:v>
                </c:pt>
                <c:pt idx="1003">
                  <c:v>0.1149</c:v>
                </c:pt>
                <c:pt idx="1004">
                  <c:v>0.1149</c:v>
                </c:pt>
                <c:pt idx="1005">
                  <c:v>0.1149</c:v>
                </c:pt>
                <c:pt idx="1006">
                  <c:v>0.1149</c:v>
                </c:pt>
                <c:pt idx="1007">
                  <c:v>0.1149</c:v>
                </c:pt>
                <c:pt idx="1008">
                  <c:v>0.1154</c:v>
                </c:pt>
                <c:pt idx="1009">
                  <c:v>0.1159</c:v>
                </c:pt>
                <c:pt idx="1010">
                  <c:v>0.1159</c:v>
                </c:pt>
                <c:pt idx="1011">
                  <c:v>0.1164</c:v>
                </c:pt>
                <c:pt idx="1012">
                  <c:v>0.1164</c:v>
                </c:pt>
                <c:pt idx="1013">
                  <c:v>0.1164</c:v>
                </c:pt>
                <c:pt idx="1014">
                  <c:v>0.1164</c:v>
                </c:pt>
                <c:pt idx="1015">
                  <c:v>0.1164</c:v>
                </c:pt>
                <c:pt idx="1016">
                  <c:v>0.1164</c:v>
                </c:pt>
                <c:pt idx="1017">
                  <c:v>0.1164</c:v>
                </c:pt>
                <c:pt idx="1018">
                  <c:v>0.1164</c:v>
                </c:pt>
                <c:pt idx="1019">
                  <c:v>0.1164</c:v>
                </c:pt>
                <c:pt idx="1020">
                  <c:v>0.1164</c:v>
                </c:pt>
                <c:pt idx="1021">
                  <c:v>0.1164</c:v>
                </c:pt>
                <c:pt idx="1022">
                  <c:v>0.1164</c:v>
                </c:pt>
                <c:pt idx="1023">
                  <c:v>0.1164</c:v>
                </c:pt>
                <c:pt idx="1024">
                  <c:v>0.11710000000000002</c:v>
                </c:pt>
                <c:pt idx="1025">
                  <c:v>0.11710000000000002</c:v>
                </c:pt>
                <c:pt idx="1026">
                  <c:v>0.11710000000000002</c:v>
                </c:pt>
                <c:pt idx="1027">
                  <c:v>0.11710000000000002</c:v>
                </c:pt>
                <c:pt idx="1028">
                  <c:v>0.11710000000000002</c:v>
                </c:pt>
                <c:pt idx="1029">
                  <c:v>0.11710000000000002</c:v>
                </c:pt>
                <c:pt idx="1030">
                  <c:v>0.11710000000000002</c:v>
                </c:pt>
                <c:pt idx="1031">
                  <c:v>0.11710000000000002</c:v>
                </c:pt>
                <c:pt idx="1032">
                  <c:v>0.11710000000000002</c:v>
                </c:pt>
                <c:pt idx="1033">
                  <c:v>0.11710000000000002</c:v>
                </c:pt>
                <c:pt idx="1034">
                  <c:v>0.11710000000000002</c:v>
                </c:pt>
                <c:pt idx="1035">
                  <c:v>0.11710000000000002</c:v>
                </c:pt>
                <c:pt idx="1036">
                  <c:v>0.11710000000000002</c:v>
                </c:pt>
                <c:pt idx="1037">
                  <c:v>0.11710000000000002</c:v>
                </c:pt>
                <c:pt idx="1038">
                  <c:v>0.11770000000000012</c:v>
                </c:pt>
                <c:pt idx="1039">
                  <c:v>0.11770000000000012</c:v>
                </c:pt>
                <c:pt idx="1040">
                  <c:v>0.11770000000000012</c:v>
                </c:pt>
                <c:pt idx="1041">
                  <c:v>0.11770000000000012</c:v>
                </c:pt>
                <c:pt idx="1042">
                  <c:v>0.11770000000000012</c:v>
                </c:pt>
                <c:pt idx="1043">
                  <c:v>0.11770000000000012</c:v>
                </c:pt>
                <c:pt idx="1044">
                  <c:v>0.11770000000000012</c:v>
                </c:pt>
                <c:pt idx="1045">
                  <c:v>0.11770000000000012</c:v>
                </c:pt>
                <c:pt idx="1046">
                  <c:v>0.11770000000000012</c:v>
                </c:pt>
                <c:pt idx="1047">
                  <c:v>0.11770000000000012</c:v>
                </c:pt>
                <c:pt idx="1048">
                  <c:v>0.11770000000000012</c:v>
                </c:pt>
                <c:pt idx="1049">
                  <c:v>0.11770000000000012</c:v>
                </c:pt>
                <c:pt idx="1050">
                  <c:v>0.11770000000000012</c:v>
                </c:pt>
                <c:pt idx="1051">
                  <c:v>0.11849999999999998</c:v>
                </c:pt>
                <c:pt idx="1052">
                  <c:v>0.11849999999999998</c:v>
                </c:pt>
                <c:pt idx="1053">
                  <c:v>0.11849999999999998</c:v>
                </c:pt>
                <c:pt idx="1054">
                  <c:v>0.11849999999999998</c:v>
                </c:pt>
                <c:pt idx="1055">
                  <c:v>0.1193</c:v>
                </c:pt>
                <c:pt idx="1056">
                  <c:v>0.12000000000000002</c:v>
                </c:pt>
                <c:pt idx="1057">
                  <c:v>0.12000000000000002</c:v>
                </c:pt>
                <c:pt idx="1058">
                  <c:v>0.12000000000000002</c:v>
                </c:pt>
                <c:pt idx="1059">
                  <c:v>0.12000000000000002</c:v>
                </c:pt>
                <c:pt idx="1060">
                  <c:v>0.12089999999999998</c:v>
                </c:pt>
                <c:pt idx="1061">
                  <c:v>0.12089999999999998</c:v>
                </c:pt>
                <c:pt idx="1062">
                  <c:v>0.12089999999999998</c:v>
                </c:pt>
                <c:pt idx="1063">
                  <c:v>0.12089999999999998</c:v>
                </c:pt>
                <c:pt idx="1064">
                  <c:v>0.12089999999999998</c:v>
                </c:pt>
                <c:pt idx="1065">
                  <c:v>0.12089999999999998</c:v>
                </c:pt>
                <c:pt idx="1066">
                  <c:v>0.12089999999999998</c:v>
                </c:pt>
                <c:pt idx="1067">
                  <c:v>0.12089999999999998</c:v>
                </c:pt>
                <c:pt idx="1068">
                  <c:v>0.12089999999999998</c:v>
                </c:pt>
                <c:pt idx="1069">
                  <c:v>0.12089999999999998</c:v>
                </c:pt>
                <c:pt idx="1070">
                  <c:v>0.12170000000000022</c:v>
                </c:pt>
                <c:pt idx="1071">
                  <c:v>0.12170000000000022</c:v>
                </c:pt>
                <c:pt idx="1072">
                  <c:v>0.12170000000000022</c:v>
                </c:pt>
                <c:pt idx="1073">
                  <c:v>0.12170000000000022</c:v>
                </c:pt>
                <c:pt idx="1074">
                  <c:v>0.12270000000000029</c:v>
                </c:pt>
                <c:pt idx="1075">
                  <c:v>0.12270000000000029</c:v>
                </c:pt>
                <c:pt idx="1076">
                  <c:v>0.12360000000000022</c:v>
                </c:pt>
                <c:pt idx="1077">
                  <c:v>0.12360000000000022</c:v>
                </c:pt>
                <c:pt idx="1078">
                  <c:v>0.12360000000000022</c:v>
                </c:pt>
                <c:pt idx="1079">
                  <c:v>0.12360000000000022</c:v>
                </c:pt>
                <c:pt idx="1080">
                  <c:v>0.12360000000000022</c:v>
                </c:pt>
                <c:pt idx="1081">
                  <c:v>0.12360000000000022</c:v>
                </c:pt>
                <c:pt idx="1082">
                  <c:v>0.12360000000000022</c:v>
                </c:pt>
                <c:pt idx="1083">
                  <c:v>0.12360000000000022</c:v>
                </c:pt>
                <c:pt idx="1084">
                  <c:v>0.12360000000000022</c:v>
                </c:pt>
                <c:pt idx="1085">
                  <c:v>0.12460000000000022</c:v>
                </c:pt>
                <c:pt idx="1086">
                  <c:v>0.12570000000000001</c:v>
                </c:pt>
                <c:pt idx="1087">
                  <c:v>0.12570000000000001</c:v>
                </c:pt>
                <c:pt idx="1088">
                  <c:v>0.12570000000000001</c:v>
                </c:pt>
                <c:pt idx="1089">
                  <c:v>0.12570000000000001</c:v>
                </c:pt>
                <c:pt idx="1090">
                  <c:v>0.12570000000000001</c:v>
                </c:pt>
                <c:pt idx="1091">
                  <c:v>0.12570000000000001</c:v>
                </c:pt>
                <c:pt idx="1092">
                  <c:v>0.12570000000000001</c:v>
                </c:pt>
                <c:pt idx="1093">
                  <c:v>0.12570000000000001</c:v>
                </c:pt>
                <c:pt idx="1094">
                  <c:v>0.12570000000000001</c:v>
                </c:pt>
                <c:pt idx="1095">
                  <c:v>0.12570000000000001</c:v>
                </c:pt>
                <c:pt idx="1096">
                  <c:v>0.12570000000000001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377-4B3B-8454-378289F47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385792"/>
        <c:axId val="210879616"/>
      </c:scatterChart>
      <c:valAx>
        <c:axId val="196385792"/>
        <c:scaling>
          <c:orientation val="minMax"/>
          <c:max val="1096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9050"/>
        </c:spPr>
        <c:crossAx val="210879616"/>
        <c:crosses val="autoZero"/>
        <c:crossBetween val="midCat"/>
        <c:majorUnit val="182.5"/>
      </c:valAx>
      <c:valAx>
        <c:axId val="21087961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19050"/>
        </c:spPr>
        <c:txPr>
          <a:bodyPr/>
          <a:lstStyle/>
          <a:p>
            <a:pPr>
              <a:defRPr sz="1400"/>
            </a:pPr>
            <a:endParaRPr lang="en-US"/>
          </a:p>
        </c:txPr>
        <c:crossAx val="19638579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024008028408265E-2"/>
          <c:y val="2.7322159616583481E-2"/>
          <c:w val="0.86983544336370489"/>
          <c:h val="0.9421349184604576"/>
        </c:manualLayout>
      </c:layout>
      <c:scatterChart>
        <c:scatterStyle val="lineMarker"/>
        <c:varyColors val="0"/>
        <c:ser>
          <c:idx val="0"/>
          <c:order val="0"/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KeySec!$A$4:$A$1099</c:f>
              <c:numCache>
                <c:formatCode>General</c:formatCode>
                <c:ptCount val="10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</c:numCache>
            </c:numRef>
          </c:xVal>
          <c:yVal>
            <c:numRef>
              <c:f>KeySec!$B$4:$B$1099</c:f>
              <c:numCache>
                <c:formatCode>General</c:formatCode>
                <c:ptCount val="1096"/>
                <c:pt idx="0">
                  <c:v>1.0000000000000082E-4</c:v>
                </c:pt>
                <c:pt idx="1">
                  <c:v>3.0000000000000236E-4</c:v>
                </c:pt>
                <c:pt idx="2">
                  <c:v>3.0000000000000236E-4</c:v>
                </c:pt>
                <c:pt idx="3">
                  <c:v>4.0000000000000034E-4</c:v>
                </c:pt>
                <c:pt idx="4">
                  <c:v>4.0000000000000034E-4</c:v>
                </c:pt>
                <c:pt idx="5">
                  <c:v>6.0000000000000428E-4</c:v>
                </c:pt>
                <c:pt idx="6">
                  <c:v>7.0000000000000498E-4</c:v>
                </c:pt>
                <c:pt idx="7">
                  <c:v>7.0000000000000498E-4</c:v>
                </c:pt>
                <c:pt idx="8">
                  <c:v>7.0000000000000498E-4</c:v>
                </c:pt>
                <c:pt idx="9">
                  <c:v>8.0000000000000264E-4</c:v>
                </c:pt>
                <c:pt idx="10">
                  <c:v>8.0000000000000264E-4</c:v>
                </c:pt>
                <c:pt idx="11">
                  <c:v>9.0000000000000247E-4</c:v>
                </c:pt>
                <c:pt idx="12">
                  <c:v>1.0000000000000041E-3</c:v>
                </c:pt>
                <c:pt idx="13">
                  <c:v>1.2999999999999978E-3</c:v>
                </c:pt>
                <c:pt idx="14">
                  <c:v>1.4000000000000041E-3</c:v>
                </c:pt>
                <c:pt idx="15">
                  <c:v>1.6000000000000109E-3</c:v>
                </c:pt>
                <c:pt idx="16">
                  <c:v>1.7000000000000081E-3</c:v>
                </c:pt>
                <c:pt idx="17">
                  <c:v>2.0000000000000052E-3</c:v>
                </c:pt>
                <c:pt idx="18">
                  <c:v>2.0000000000000052E-3</c:v>
                </c:pt>
                <c:pt idx="19">
                  <c:v>2.0000000000000052E-3</c:v>
                </c:pt>
                <c:pt idx="20">
                  <c:v>2.0000000000000052E-3</c:v>
                </c:pt>
                <c:pt idx="21">
                  <c:v>2.0000000000000052E-3</c:v>
                </c:pt>
                <c:pt idx="22">
                  <c:v>2.0999999999999999E-3</c:v>
                </c:pt>
                <c:pt idx="23">
                  <c:v>2.0999999999999999E-3</c:v>
                </c:pt>
                <c:pt idx="24">
                  <c:v>2.2000000000000092E-3</c:v>
                </c:pt>
                <c:pt idx="25">
                  <c:v>2.2000000000000092E-3</c:v>
                </c:pt>
                <c:pt idx="26">
                  <c:v>2.3000000000000052E-3</c:v>
                </c:pt>
                <c:pt idx="27">
                  <c:v>2.3999999999999998E-3</c:v>
                </c:pt>
                <c:pt idx="28">
                  <c:v>2.5999999999999999E-3</c:v>
                </c:pt>
                <c:pt idx="29">
                  <c:v>2.8000000000000052E-3</c:v>
                </c:pt>
                <c:pt idx="30">
                  <c:v>3.1000000000000216E-3</c:v>
                </c:pt>
                <c:pt idx="31">
                  <c:v>3.2000000000000236E-3</c:v>
                </c:pt>
                <c:pt idx="32">
                  <c:v>3.3000000000000052E-3</c:v>
                </c:pt>
                <c:pt idx="33">
                  <c:v>3.3000000000000052E-3</c:v>
                </c:pt>
                <c:pt idx="34">
                  <c:v>3.3000000000000052E-3</c:v>
                </c:pt>
                <c:pt idx="35">
                  <c:v>3.4000000000000176E-3</c:v>
                </c:pt>
                <c:pt idx="36">
                  <c:v>3.4000000000000176E-3</c:v>
                </c:pt>
                <c:pt idx="37">
                  <c:v>3.5000000000000205E-3</c:v>
                </c:pt>
                <c:pt idx="38">
                  <c:v>3.7000000000000284E-3</c:v>
                </c:pt>
                <c:pt idx="39">
                  <c:v>3.8000000000000052E-3</c:v>
                </c:pt>
                <c:pt idx="40">
                  <c:v>3.8000000000000052E-3</c:v>
                </c:pt>
                <c:pt idx="41">
                  <c:v>3.8000000000000052E-3</c:v>
                </c:pt>
                <c:pt idx="42">
                  <c:v>4.0000000000000114E-3</c:v>
                </c:pt>
                <c:pt idx="43">
                  <c:v>4.1000000000000003E-3</c:v>
                </c:pt>
                <c:pt idx="44">
                  <c:v>4.4000000000000124E-3</c:v>
                </c:pt>
                <c:pt idx="45">
                  <c:v>4.6000000000000034E-3</c:v>
                </c:pt>
                <c:pt idx="46">
                  <c:v>4.8000000000000004E-3</c:v>
                </c:pt>
                <c:pt idx="47">
                  <c:v>4.8000000000000004E-3</c:v>
                </c:pt>
                <c:pt idx="48">
                  <c:v>4.9000000000000345E-3</c:v>
                </c:pt>
                <c:pt idx="49">
                  <c:v>5.1000000000000004E-3</c:v>
                </c:pt>
                <c:pt idx="50">
                  <c:v>5.4000000000000124E-3</c:v>
                </c:pt>
                <c:pt idx="51">
                  <c:v>5.4000000000000124E-3</c:v>
                </c:pt>
                <c:pt idx="52">
                  <c:v>5.4000000000000124E-3</c:v>
                </c:pt>
                <c:pt idx="53">
                  <c:v>5.6000000000000034E-3</c:v>
                </c:pt>
                <c:pt idx="54">
                  <c:v>5.7000000000000123E-3</c:v>
                </c:pt>
                <c:pt idx="55">
                  <c:v>5.7000000000000123E-3</c:v>
                </c:pt>
                <c:pt idx="56">
                  <c:v>5.9000000000000406E-3</c:v>
                </c:pt>
                <c:pt idx="57">
                  <c:v>6.0000000000000114E-3</c:v>
                </c:pt>
                <c:pt idx="58">
                  <c:v>6.0000000000000114E-3</c:v>
                </c:pt>
                <c:pt idx="59">
                  <c:v>6.0000000000000114E-3</c:v>
                </c:pt>
                <c:pt idx="60">
                  <c:v>6.0000000000000114E-3</c:v>
                </c:pt>
                <c:pt idx="61">
                  <c:v>6.2000000000000371E-3</c:v>
                </c:pt>
                <c:pt idx="62">
                  <c:v>6.3000000000000113E-3</c:v>
                </c:pt>
                <c:pt idx="63">
                  <c:v>6.5000000000000335E-3</c:v>
                </c:pt>
                <c:pt idx="64">
                  <c:v>6.5000000000000335E-3</c:v>
                </c:pt>
                <c:pt idx="65">
                  <c:v>6.7000000000000401E-3</c:v>
                </c:pt>
                <c:pt idx="66">
                  <c:v>6.7000000000000401E-3</c:v>
                </c:pt>
                <c:pt idx="67">
                  <c:v>6.9000000000000433E-3</c:v>
                </c:pt>
                <c:pt idx="68">
                  <c:v>7.1000000000000004E-3</c:v>
                </c:pt>
                <c:pt idx="69">
                  <c:v>7.2000000000000406E-3</c:v>
                </c:pt>
                <c:pt idx="70">
                  <c:v>7.2000000000000406E-3</c:v>
                </c:pt>
                <c:pt idx="71">
                  <c:v>7.3000000000000113E-3</c:v>
                </c:pt>
                <c:pt idx="72">
                  <c:v>7.3000000000000113E-3</c:v>
                </c:pt>
                <c:pt idx="73">
                  <c:v>7.5000000000000422E-3</c:v>
                </c:pt>
                <c:pt idx="74">
                  <c:v>7.6000000000000104E-3</c:v>
                </c:pt>
                <c:pt idx="75">
                  <c:v>7.6000000000000104E-3</c:v>
                </c:pt>
                <c:pt idx="76">
                  <c:v>7.6000000000000104E-3</c:v>
                </c:pt>
                <c:pt idx="77">
                  <c:v>7.7000000000000445E-3</c:v>
                </c:pt>
                <c:pt idx="78">
                  <c:v>7.9000000000000563E-3</c:v>
                </c:pt>
                <c:pt idx="79">
                  <c:v>8.1000000000000048E-3</c:v>
                </c:pt>
                <c:pt idx="80">
                  <c:v>8.1000000000000048E-3</c:v>
                </c:pt>
                <c:pt idx="81">
                  <c:v>8.1000000000000048E-3</c:v>
                </c:pt>
                <c:pt idx="82">
                  <c:v>8.1000000000000048E-3</c:v>
                </c:pt>
                <c:pt idx="83">
                  <c:v>8.4000000000000047E-3</c:v>
                </c:pt>
                <c:pt idx="84">
                  <c:v>8.4000000000000047E-3</c:v>
                </c:pt>
                <c:pt idx="85">
                  <c:v>8.6000000000000208E-3</c:v>
                </c:pt>
                <c:pt idx="86">
                  <c:v>8.9000000000000207E-3</c:v>
                </c:pt>
                <c:pt idx="87">
                  <c:v>9.0000000000000028E-3</c:v>
                </c:pt>
                <c:pt idx="88">
                  <c:v>9.0000000000000028E-3</c:v>
                </c:pt>
                <c:pt idx="89">
                  <c:v>9.0000000000000028E-3</c:v>
                </c:pt>
                <c:pt idx="90">
                  <c:v>9.1000000000000004E-3</c:v>
                </c:pt>
                <c:pt idx="91">
                  <c:v>9.4000000000000247E-3</c:v>
                </c:pt>
                <c:pt idx="92">
                  <c:v>9.5000000000000067E-3</c:v>
                </c:pt>
                <c:pt idx="93">
                  <c:v>9.7000000000000003E-3</c:v>
                </c:pt>
                <c:pt idx="94">
                  <c:v>9.8000000000000708E-3</c:v>
                </c:pt>
                <c:pt idx="95">
                  <c:v>9.8000000000000708E-3</c:v>
                </c:pt>
                <c:pt idx="96">
                  <c:v>9.9000000000000268E-3</c:v>
                </c:pt>
                <c:pt idx="97">
                  <c:v>1.0100000000000001E-2</c:v>
                </c:pt>
                <c:pt idx="98">
                  <c:v>1.0400000000000001E-2</c:v>
                </c:pt>
                <c:pt idx="99">
                  <c:v>1.0500000000000021E-2</c:v>
                </c:pt>
                <c:pt idx="100">
                  <c:v>1.0600000000000021E-2</c:v>
                </c:pt>
                <c:pt idx="101">
                  <c:v>1.0600000000000021E-2</c:v>
                </c:pt>
                <c:pt idx="102">
                  <c:v>1.0800000000000021E-2</c:v>
                </c:pt>
                <c:pt idx="103">
                  <c:v>1.0800000000000021E-2</c:v>
                </c:pt>
                <c:pt idx="104">
                  <c:v>1.0900000000000003E-2</c:v>
                </c:pt>
                <c:pt idx="105">
                  <c:v>1.0999999999999998E-2</c:v>
                </c:pt>
                <c:pt idx="106">
                  <c:v>1.0999999999999998E-2</c:v>
                </c:pt>
                <c:pt idx="107">
                  <c:v>1.1299999999999998E-2</c:v>
                </c:pt>
                <c:pt idx="108">
                  <c:v>1.1299999999999998E-2</c:v>
                </c:pt>
                <c:pt idx="109">
                  <c:v>1.1299999999999998E-2</c:v>
                </c:pt>
                <c:pt idx="110">
                  <c:v>1.150000000000009E-2</c:v>
                </c:pt>
                <c:pt idx="111">
                  <c:v>1.1700000000000096E-2</c:v>
                </c:pt>
                <c:pt idx="112">
                  <c:v>1.18000000000001E-2</c:v>
                </c:pt>
                <c:pt idx="113">
                  <c:v>1.18000000000001E-2</c:v>
                </c:pt>
                <c:pt idx="114">
                  <c:v>1.18000000000001E-2</c:v>
                </c:pt>
                <c:pt idx="115">
                  <c:v>1.2E-2</c:v>
                </c:pt>
                <c:pt idx="116">
                  <c:v>1.2E-2</c:v>
                </c:pt>
                <c:pt idx="117">
                  <c:v>1.2E-2</c:v>
                </c:pt>
                <c:pt idx="118">
                  <c:v>1.2100000000000001E-2</c:v>
                </c:pt>
                <c:pt idx="119">
                  <c:v>1.2100000000000001E-2</c:v>
                </c:pt>
                <c:pt idx="120">
                  <c:v>1.2100000000000001E-2</c:v>
                </c:pt>
                <c:pt idx="121">
                  <c:v>1.2400000000000001E-2</c:v>
                </c:pt>
                <c:pt idx="122">
                  <c:v>1.2400000000000001E-2</c:v>
                </c:pt>
                <c:pt idx="123">
                  <c:v>1.2400000000000001E-2</c:v>
                </c:pt>
                <c:pt idx="124">
                  <c:v>1.2500000000000001E-2</c:v>
                </c:pt>
                <c:pt idx="125">
                  <c:v>1.2600000000000005E-2</c:v>
                </c:pt>
                <c:pt idx="126">
                  <c:v>1.2600000000000005E-2</c:v>
                </c:pt>
                <c:pt idx="127">
                  <c:v>1.2699999999999998E-2</c:v>
                </c:pt>
                <c:pt idx="128">
                  <c:v>1.2900000000000003E-2</c:v>
                </c:pt>
                <c:pt idx="129">
                  <c:v>1.2900000000000003E-2</c:v>
                </c:pt>
                <c:pt idx="130">
                  <c:v>1.2999999999999998E-2</c:v>
                </c:pt>
                <c:pt idx="131">
                  <c:v>1.2999999999999998E-2</c:v>
                </c:pt>
                <c:pt idx="132">
                  <c:v>1.3100000000000021E-2</c:v>
                </c:pt>
                <c:pt idx="133">
                  <c:v>1.3200000000000075E-2</c:v>
                </c:pt>
                <c:pt idx="134">
                  <c:v>1.3299999999999998E-2</c:v>
                </c:pt>
                <c:pt idx="135">
                  <c:v>1.3400000000000082E-2</c:v>
                </c:pt>
                <c:pt idx="136">
                  <c:v>1.3500000000000083E-2</c:v>
                </c:pt>
                <c:pt idx="137">
                  <c:v>1.3500000000000083E-2</c:v>
                </c:pt>
                <c:pt idx="138">
                  <c:v>1.3599999999999998E-2</c:v>
                </c:pt>
                <c:pt idx="139">
                  <c:v>1.3700000000000089E-2</c:v>
                </c:pt>
                <c:pt idx="140">
                  <c:v>1.4E-2</c:v>
                </c:pt>
                <c:pt idx="141">
                  <c:v>1.43E-2</c:v>
                </c:pt>
                <c:pt idx="142">
                  <c:v>1.43E-2</c:v>
                </c:pt>
                <c:pt idx="143">
                  <c:v>1.4400000000000001E-2</c:v>
                </c:pt>
                <c:pt idx="144">
                  <c:v>1.4500000000000001E-2</c:v>
                </c:pt>
                <c:pt idx="145">
                  <c:v>1.4800000000000001E-2</c:v>
                </c:pt>
                <c:pt idx="146">
                  <c:v>1.4800000000000001E-2</c:v>
                </c:pt>
                <c:pt idx="147">
                  <c:v>1.4999999999999998E-2</c:v>
                </c:pt>
                <c:pt idx="148">
                  <c:v>1.5100000000000021E-2</c:v>
                </c:pt>
                <c:pt idx="149">
                  <c:v>1.5299999999999998E-2</c:v>
                </c:pt>
                <c:pt idx="150">
                  <c:v>1.5299999999999998E-2</c:v>
                </c:pt>
                <c:pt idx="151">
                  <c:v>1.5599999999999998E-2</c:v>
                </c:pt>
                <c:pt idx="152">
                  <c:v>1.5699999999999999E-2</c:v>
                </c:pt>
                <c:pt idx="153">
                  <c:v>1.5900000000000001E-2</c:v>
                </c:pt>
                <c:pt idx="154">
                  <c:v>1.6000000000000021E-2</c:v>
                </c:pt>
                <c:pt idx="155">
                  <c:v>1.6100000000000041E-2</c:v>
                </c:pt>
                <c:pt idx="156">
                  <c:v>1.6199999999999999E-2</c:v>
                </c:pt>
                <c:pt idx="157">
                  <c:v>1.6299999999999999E-2</c:v>
                </c:pt>
                <c:pt idx="158">
                  <c:v>1.6400000000000001E-2</c:v>
                </c:pt>
                <c:pt idx="159">
                  <c:v>1.6400000000000001E-2</c:v>
                </c:pt>
                <c:pt idx="160">
                  <c:v>1.6500000000000101E-2</c:v>
                </c:pt>
                <c:pt idx="161">
                  <c:v>1.6500000000000101E-2</c:v>
                </c:pt>
                <c:pt idx="162">
                  <c:v>1.6500000000000101E-2</c:v>
                </c:pt>
                <c:pt idx="163">
                  <c:v>1.6500000000000101E-2</c:v>
                </c:pt>
                <c:pt idx="164">
                  <c:v>1.6500000000000101E-2</c:v>
                </c:pt>
                <c:pt idx="165">
                  <c:v>1.6700000000000111E-2</c:v>
                </c:pt>
                <c:pt idx="166">
                  <c:v>1.6700000000000111E-2</c:v>
                </c:pt>
                <c:pt idx="167">
                  <c:v>1.6700000000000111E-2</c:v>
                </c:pt>
                <c:pt idx="168">
                  <c:v>1.6799999999999999E-2</c:v>
                </c:pt>
                <c:pt idx="169">
                  <c:v>1.7000000000000001E-2</c:v>
                </c:pt>
                <c:pt idx="170">
                  <c:v>1.7000000000000001E-2</c:v>
                </c:pt>
                <c:pt idx="171">
                  <c:v>1.72E-2</c:v>
                </c:pt>
                <c:pt idx="172">
                  <c:v>1.7500000000000005E-2</c:v>
                </c:pt>
                <c:pt idx="173">
                  <c:v>1.7600000000000001E-2</c:v>
                </c:pt>
                <c:pt idx="174">
                  <c:v>1.77E-2</c:v>
                </c:pt>
                <c:pt idx="175">
                  <c:v>1.7800000000000003E-2</c:v>
                </c:pt>
                <c:pt idx="176">
                  <c:v>1.7800000000000003E-2</c:v>
                </c:pt>
                <c:pt idx="177">
                  <c:v>1.7999999999999999E-2</c:v>
                </c:pt>
                <c:pt idx="178">
                  <c:v>1.8100000000000043E-2</c:v>
                </c:pt>
                <c:pt idx="179">
                  <c:v>1.8200000000000063E-2</c:v>
                </c:pt>
                <c:pt idx="180">
                  <c:v>1.8400000000000041E-2</c:v>
                </c:pt>
                <c:pt idx="181">
                  <c:v>1.8599999999999998E-2</c:v>
                </c:pt>
                <c:pt idx="182">
                  <c:v>1.8599999999999998E-2</c:v>
                </c:pt>
                <c:pt idx="183">
                  <c:v>1.8599999999999998E-2</c:v>
                </c:pt>
                <c:pt idx="184">
                  <c:v>1.8599999999999998E-2</c:v>
                </c:pt>
                <c:pt idx="185">
                  <c:v>1.8800000000000112E-2</c:v>
                </c:pt>
                <c:pt idx="186">
                  <c:v>1.8900000000000111E-2</c:v>
                </c:pt>
                <c:pt idx="187">
                  <c:v>1.9099999999999999E-2</c:v>
                </c:pt>
                <c:pt idx="188">
                  <c:v>1.9099999999999999E-2</c:v>
                </c:pt>
                <c:pt idx="189">
                  <c:v>1.9099999999999999E-2</c:v>
                </c:pt>
                <c:pt idx="190">
                  <c:v>1.9199999999999998E-2</c:v>
                </c:pt>
                <c:pt idx="191">
                  <c:v>1.9400000000000132E-2</c:v>
                </c:pt>
                <c:pt idx="192">
                  <c:v>1.9400000000000132E-2</c:v>
                </c:pt>
                <c:pt idx="193">
                  <c:v>1.9400000000000132E-2</c:v>
                </c:pt>
                <c:pt idx="194">
                  <c:v>1.9500000000000132E-2</c:v>
                </c:pt>
                <c:pt idx="195">
                  <c:v>1.9599999999999999E-2</c:v>
                </c:pt>
                <c:pt idx="196">
                  <c:v>1.9699999999999999E-2</c:v>
                </c:pt>
                <c:pt idx="197">
                  <c:v>1.9699999999999999E-2</c:v>
                </c:pt>
                <c:pt idx="198">
                  <c:v>1.9800000000000144E-2</c:v>
                </c:pt>
                <c:pt idx="199">
                  <c:v>1.9900000000000147E-2</c:v>
                </c:pt>
                <c:pt idx="200">
                  <c:v>2.0000000000000011E-2</c:v>
                </c:pt>
                <c:pt idx="201">
                  <c:v>2.01E-2</c:v>
                </c:pt>
                <c:pt idx="202">
                  <c:v>2.0199999999999999E-2</c:v>
                </c:pt>
                <c:pt idx="203">
                  <c:v>2.0400000000000001E-2</c:v>
                </c:pt>
                <c:pt idx="204">
                  <c:v>2.0500000000000001E-2</c:v>
                </c:pt>
                <c:pt idx="205">
                  <c:v>2.0600000000000011E-2</c:v>
                </c:pt>
                <c:pt idx="206">
                  <c:v>2.0600000000000011E-2</c:v>
                </c:pt>
                <c:pt idx="207">
                  <c:v>2.07E-2</c:v>
                </c:pt>
                <c:pt idx="208">
                  <c:v>2.07E-2</c:v>
                </c:pt>
                <c:pt idx="209">
                  <c:v>2.0900000000000002E-2</c:v>
                </c:pt>
                <c:pt idx="210">
                  <c:v>2.1000000000000012E-2</c:v>
                </c:pt>
                <c:pt idx="211">
                  <c:v>2.1300000000000006E-2</c:v>
                </c:pt>
                <c:pt idx="212">
                  <c:v>2.1399999999999999E-2</c:v>
                </c:pt>
                <c:pt idx="213">
                  <c:v>2.1500000000000002E-2</c:v>
                </c:pt>
                <c:pt idx="214">
                  <c:v>2.1500000000000002E-2</c:v>
                </c:pt>
                <c:pt idx="215">
                  <c:v>2.1500000000000002E-2</c:v>
                </c:pt>
                <c:pt idx="216">
                  <c:v>2.1800000000000052E-2</c:v>
                </c:pt>
                <c:pt idx="217">
                  <c:v>2.2100000000000002E-2</c:v>
                </c:pt>
                <c:pt idx="218">
                  <c:v>2.2100000000000002E-2</c:v>
                </c:pt>
                <c:pt idx="219">
                  <c:v>2.2300000000000011E-2</c:v>
                </c:pt>
                <c:pt idx="220">
                  <c:v>2.2500000000000006E-2</c:v>
                </c:pt>
                <c:pt idx="221">
                  <c:v>2.2600000000000012E-2</c:v>
                </c:pt>
                <c:pt idx="222">
                  <c:v>2.2600000000000012E-2</c:v>
                </c:pt>
                <c:pt idx="223">
                  <c:v>2.2700000000000001E-2</c:v>
                </c:pt>
                <c:pt idx="224">
                  <c:v>2.2900000000000011E-2</c:v>
                </c:pt>
                <c:pt idx="225">
                  <c:v>2.3E-2</c:v>
                </c:pt>
                <c:pt idx="226">
                  <c:v>2.3E-2</c:v>
                </c:pt>
                <c:pt idx="227">
                  <c:v>2.3099999999999999E-2</c:v>
                </c:pt>
                <c:pt idx="228">
                  <c:v>2.3199999999999988E-2</c:v>
                </c:pt>
                <c:pt idx="229">
                  <c:v>2.3299999999999998E-2</c:v>
                </c:pt>
                <c:pt idx="230">
                  <c:v>2.3400000000000001E-2</c:v>
                </c:pt>
                <c:pt idx="231">
                  <c:v>2.3599999999999993E-2</c:v>
                </c:pt>
                <c:pt idx="232">
                  <c:v>2.3900000000000001E-2</c:v>
                </c:pt>
                <c:pt idx="233">
                  <c:v>2.4E-2</c:v>
                </c:pt>
                <c:pt idx="234">
                  <c:v>2.4E-2</c:v>
                </c:pt>
                <c:pt idx="235">
                  <c:v>2.41E-2</c:v>
                </c:pt>
                <c:pt idx="236">
                  <c:v>2.41E-2</c:v>
                </c:pt>
                <c:pt idx="237">
                  <c:v>2.4199999999999989E-2</c:v>
                </c:pt>
                <c:pt idx="238">
                  <c:v>2.4299999999999999E-2</c:v>
                </c:pt>
                <c:pt idx="239">
                  <c:v>2.4299999999999999E-2</c:v>
                </c:pt>
                <c:pt idx="240">
                  <c:v>2.4299999999999999E-2</c:v>
                </c:pt>
                <c:pt idx="241">
                  <c:v>2.4500000000000001E-2</c:v>
                </c:pt>
                <c:pt idx="242">
                  <c:v>2.4500000000000001E-2</c:v>
                </c:pt>
                <c:pt idx="243">
                  <c:v>2.4799999999999999E-2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2.5100000000000001E-2</c:v>
                </c:pt>
                <c:pt idx="247">
                  <c:v>2.5100000000000001E-2</c:v>
                </c:pt>
                <c:pt idx="248">
                  <c:v>2.5200000000000011E-2</c:v>
                </c:pt>
                <c:pt idx="249">
                  <c:v>2.53E-2</c:v>
                </c:pt>
                <c:pt idx="250">
                  <c:v>2.5600000000000012E-2</c:v>
                </c:pt>
                <c:pt idx="251">
                  <c:v>2.5700000000000001E-2</c:v>
                </c:pt>
                <c:pt idx="252">
                  <c:v>2.5800000000000052E-2</c:v>
                </c:pt>
                <c:pt idx="253">
                  <c:v>2.5900000000000006E-2</c:v>
                </c:pt>
                <c:pt idx="254">
                  <c:v>2.5900000000000006E-2</c:v>
                </c:pt>
                <c:pt idx="255">
                  <c:v>2.5999999999999999E-2</c:v>
                </c:pt>
                <c:pt idx="256">
                  <c:v>2.6100000000000002E-2</c:v>
                </c:pt>
                <c:pt idx="257">
                  <c:v>2.63E-2</c:v>
                </c:pt>
                <c:pt idx="258">
                  <c:v>2.6400000000000052E-2</c:v>
                </c:pt>
                <c:pt idx="259">
                  <c:v>2.6400000000000052E-2</c:v>
                </c:pt>
                <c:pt idx="260">
                  <c:v>2.6599999999999999E-2</c:v>
                </c:pt>
                <c:pt idx="261">
                  <c:v>2.6900000000000011E-2</c:v>
                </c:pt>
                <c:pt idx="262">
                  <c:v>2.6900000000000011E-2</c:v>
                </c:pt>
                <c:pt idx="263">
                  <c:v>2.6900000000000011E-2</c:v>
                </c:pt>
                <c:pt idx="264">
                  <c:v>2.7200000000000012E-2</c:v>
                </c:pt>
                <c:pt idx="265">
                  <c:v>2.7400000000000195E-2</c:v>
                </c:pt>
                <c:pt idx="266">
                  <c:v>2.7600000000000197E-2</c:v>
                </c:pt>
                <c:pt idx="267">
                  <c:v>2.7800000000000196E-2</c:v>
                </c:pt>
                <c:pt idx="268">
                  <c:v>2.7900000000000012E-2</c:v>
                </c:pt>
                <c:pt idx="269">
                  <c:v>2.8000000000000001E-2</c:v>
                </c:pt>
                <c:pt idx="270">
                  <c:v>2.8199999999999989E-2</c:v>
                </c:pt>
                <c:pt idx="271">
                  <c:v>2.8299999999999999E-2</c:v>
                </c:pt>
                <c:pt idx="272">
                  <c:v>2.8299999999999999E-2</c:v>
                </c:pt>
                <c:pt idx="273">
                  <c:v>2.8400000000000002E-2</c:v>
                </c:pt>
                <c:pt idx="274">
                  <c:v>2.8400000000000002E-2</c:v>
                </c:pt>
                <c:pt idx="275">
                  <c:v>2.8400000000000002E-2</c:v>
                </c:pt>
                <c:pt idx="276">
                  <c:v>2.8500000000000001E-2</c:v>
                </c:pt>
                <c:pt idx="277">
                  <c:v>2.87E-2</c:v>
                </c:pt>
                <c:pt idx="278">
                  <c:v>2.87E-2</c:v>
                </c:pt>
                <c:pt idx="279">
                  <c:v>2.8799999999999999E-2</c:v>
                </c:pt>
                <c:pt idx="280">
                  <c:v>2.9200000000000011E-2</c:v>
                </c:pt>
                <c:pt idx="281">
                  <c:v>2.9200000000000011E-2</c:v>
                </c:pt>
                <c:pt idx="282">
                  <c:v>2.9200000000000011E-2</c:v>
                </c:pt>
                <c:pt idx="283">
                  <c:v>2.9200000000000011E-2</c:v>
                </c:pt>
                <c:pt idx="284">
                  <c:v>2.9200000000000011E-2</c:v>
                </c:pt>
                <c:pt idx="285">
                  <c:v>2.93E-2</c:v>
                </c:pt>
                <c:pt idx="286">
                  <c:v>2.9399999999999999E-2</c:v>
                </c:pt>
                <c:pt idx="287">
                  <c:v>2.9600000000000001E-2</c:v>
                </c:pt>
                <c:pt idx="288">
                  <c:v>2.9700000000000001E-2</c:v>
                </c:pt>
                <c:pt idx="289">
                  <c:v>2.9700000000000001E-2</c:v>
                </c:pt>
                <c:pt idx="290">
                  <c:v>2.9700000000000001E-2</c:v>
                </c:pt>
                <c:pt idx="291">
                  <c:v>2.9800000000000011E-2</c:v>
                </c:pt>
                <c:pt idx="292">
                  <c:v>3.0000000000000002E-2</c:v>
                </c:pt>
                <c:pt idx="293">
                  <c:v>3.0000000000000002E-2</c:v>
                </c:pt>
                <c:pt idx="294">
                  <c:v>3.0000000000000002E-2</c:v>
                </c:pt>
                <c:pt idx="295">
                  <c:v>3.0200000000000012E-2</c:v>
                </c:pt>
                <c:pt idx="296">
                  <c:v>3.0200000000000012E-2</c:v>
                </c:pt>
                <c:pt idx="297">
                  <c:v>3.0500000000000006E-2</c:v>
                </c:pt>
                <c:pt idx="298">
                  <c:v>3.0500000000000006E-2</c:v>
                </c:pt>
                <c:pt idx="299">
                  <c:v>3.0500000000000006E-2</c:v>
                </c:pt>
                <c:pt idx="300">
                  <c:v>3.0599999999999999E-2</c:v>
                </c:pt>
                <c:pt idx="301">
                  <c:v>3.0800000000000011E-2</c:v>
                </c:pt>
                <c:pt idx="302">
                  <c:v>3.0800000000000011E-2</c:v>
                </c:pt>
                <c:pt idx="303">
                  <c:v>3.1100000000000006E-2</c:v>
                </c:pt>
                <c:pt idx="304">
                  <c:v>3.1199999999999999E-2</c:v>
                </c:pt>
                <c:pt idx="305">
                  <c:v>3.1399999999999997E-2</c:v>
                </c:pt>
                <c:pt idx="306">
                  <c:v>3.1600000000000052E-2</c:v>
                </c:pt>
                <c:pt idx="307">
                  <c:v>3.1700000000000006E-2</c:v>
                </c:pt>
                <c:pt idx="308">
                  <c:v>3.1900000000000005E-2</c:v>
                </c:pt>
                <c:pt idx="309">
                  <c:v>3.1900000000000005E-2</c:v>
                </c:pt>
                <c:pt idx="310">
                  <c:v>3.1900000000000005E-2</c:v>
                </c:pt>
                <c:pt idx="311">
                  <c:v>3.2000000000000042E-2</c:v>
                </c:pt>
                <c:pt idx="312">
                  <c:v>3.2199999999999999E-2</c:v>
                </c:pt>
                <c:pt idx="313">
                  <c:v>3.2199999999999999E-2</c:v>
                </c:pt>
                <c:pt idx="314">
                  <c:v>3.2399999999999998E-2</c:v>
                </c:pt>
                <c:pt idx="315">
                  <c:v>3.2500000000000001E-2</c:v>
                </c:pt>
                <c:pt idx="316">
                  <c:v>3.2600000000000212E-2</c:v>
                </c:pt>
                <c:pt idx="317">
                  <c:v>3.2700000000000014E-2</c:v>
                </c:pt>
                <c:pt idx="318">
                  <c:v>3.2700000000000014E-2</c:v>
                </c:pt>
                <c:pt idx="319">
                  <c:v>3.2800000000000225E-2</c:v>
                </c:pt>
                <c:pt idx="320">
                  <c:v>3.2900000000000006E-2</c:v>
                </c:pt>
                <c:pt idx="321">
                  <c:v>3.3000000000000002E-2</c:v>
                </c:pt>
                <c:pt idx="322">
                  <c:v>3.3099999999999997E-2</c:v>
                </c:pt>
                <c:pt idx="323">
                  <c:v>3.3300000000000003E-2</c:v>
                </c:pt>
                <c:pt idx="324">
                  <c:v>3.3500000000000002E-2</c:v>
                </c:pt>
                <c:pt idx="325">
                  <c:v>3.3700000000000001E-2</c:v>
                </c:pt>
                <c:pt idx="326">
                  <c:v>3.39E-2</c:v>
                </c:pt>
                <c:pt idx="327">
                  <c:v>3.4200000000000001E-2</c:v>
                </c:pt>
                <c:pt idx="328">
                  <c:v>3.4300000000000004E-2</c:v>
                </c:pt>
                <c:pt idx="329">
                  <c:v>3.4300000000000004E-2</c:v>
                </c:pt>
                <c:pt idx="330">
                  <c:v>3.44E-2</c:v>
                </c:pt>
                <c:pt idx="331">
                  <c:v>3.44E-2</c:v>
                </c:pt>
                <c:pt idx="332">
                  <c:v>3.4500000000000003E-2</c:v>
                </c:pt>
                <c:pt idx="333">
                  <c:v>3.4599999999999999E-2</c:v>
                </c:pt>
                <c:pt idx="334">
                  <c:v>3.4599999999999999E-2</c:v>
                </c:pt>
                <c:pt idx="335">
                  <c:v>3.4799999999999998E-2</c:v>
                </c:pt>
                <c:pt idx="336">
                  <c:v>3.4799999999999998E-2</c:v>
                </c:pt>
                <c:pt idx="337">
                  <c:v>3.49E-2</c:v>
                </c:pt>
                <c:pt idx="338">
                  <c:v>3.500000000000001E-2</c:v>
                </c:pt>
                <c:pt idx="339">
                  <c:v>3.5099999999999999E-2</c:v>
                </c:pt>
                <c:pt idx="340">
                  <c:v>3.5099999999999999E-2</c:v>
                </c:pt>
                <c:pt idx="341">
                  <c:v>3.5200000000000002E-2</c:v>
                </c:pt>
                <c:pt idx="342">
                  <c:v>3.5300000000000005E-2</c:v>
                </c:pt>
                <c:pt idx="343">
                  <c:v>3.5400000000000001E-2</c:v>
                </c:pt>
                <c:pt idx="344">
                  <c:v>3.5400000000000001E-2</c:v>
                </c:pt>
                <c:pt idx="345">
                  <c:v>3.5400000000000001E-2</c:v>
                </c:pt>
                <c:pt idx="346">
                  <c:v>3.5500000000000004E-2</c:v>
                </c:pt>
                <c:pt idx="347">
                  <c:v>3.5600000000000041E-2</c:v>
                </c:pt>
                <c:pt idx="348">
                  <c:v>3.570000000000001E-2</c:v>
                </c:pt>
                <c:pt idx="349">
                  <c:v>3.570000000000001E-2</c:v>
                </c:pt>
                <c:pt idx="350">
                  <c:v>3.5799999999999998E-2</c:v>
                </c:pt>
                <c:pt idx="351">
                  <c:v>3.5799999999999998E-2</c:v>
                </c:pt>
                <c:pt idx="352">
                  <c:v>3.5900000000000001E-2</c:v>
                </c:pt>
                <c:pt idx="353">
                  <c:v>3.5900000000000001E-2</c:v>
                </c:pt>
                <c:pt idx="354">
                  <c:v>3.5999999999999997E-2</c:v>
                </c:pt>
                <c:pt idx="355">
                  <c:v>3.5999999999999997E-2</c:v>
                </c:pt>
                <c:pt idx="356">
                  <c:v>3.5999999999999997E-2</c:v>
                </c:pt>
                <c:pt idx="357">
                  <c:v>3.61E-2</c:v>
                </c:pt>
                <c:pt idx="358">
                  <c:v>3.6200000000000052E-2</c:v>
                </c:pt>
                <c:pt idx="359">
                  <c:v>3.6200000000000052E-2</c:v>
                </c:pt>
                <c:pt idx="360">
                  <c:v>3.6200000000000052E-2</c:v>
                </c:pt>
                <c:pt idx="361">
                  <c:v>3.6300000000000006E-2</c:v>
                </c:pt>
                <c:pt idx="362">
                  <c:v>3.6500000000000005E-2</c:v>
                </c:pt>
                <c:pt idx="363">
                  <c:v>3.6600000000000042E-2</c:v>
                </c:pt>
                <c:pt idx="364">
                  <c:v>3.6799999999999999E-2</c:v>
                </c:pt>
                <c:pt idx="365">
                  <c:v>3.6799999999999999E-2</c:v>
                </c:pt>
                <c:pt idx="366">
                  <c:v>3.6799999999999999E-2</c:v>
                </c:pt>
                <c:pt idx="367">
                  <c:v>3.6799999999999999E-2</c:v>
                </c:pt>
                <c:pt idx="368">
                  <c:v>3.6900000000000002E-2</c:v>
                </c:pt>
                <c:pt idx="369">
                  <c:v>3.6999999999999998E-2</c:v>
                </c:pt>
                <c:pt idx="370">
                  <c:v>3.6999999999999998E-2</c:v>
                </c:pt>
                <c:pt idx="371">
                  <c:v>3.7100000000000001E-2</c:v>
                </c:pt>
                <c:pt idx="372">
                  <c:v>3.7100000000000001E-2</c:v>
                </c:pt>
                <c:pt idx="373">
                  <c:v>3.7100000000000001E-2</c:v>
                </c:pt>
                <c:pt idx="374">
                  <c:v>3.7400000000000232E-2</c:v>
                </c:pt>
                <c:pt idx="375">
                  <c:v>3.7500000000000006E-2</c:v>
                </c:pt>
                <c:pt idx="376">
                  <c:v>3.760000000000023E-2</c:v>
                </c:pt>
                <c:pt idx="377">
                  <c:v>3.7800000000000236E-2</c:v>
                </c:pt>
                <c:pt idx="378">
                  <c:v>3.7800000000000236E-2</c:v>
                </c:pt>
                <c:pt idx="379">
                  <c:v>3.8100000000000002E-2</c:v>
                </c:pt>
                <c:pt idx="380">
                  <c:v>3.8199999999999998E-2</c:v>
                </c:pt>
                <c:pt idx="381">
                  <c:v>3.8199999999999998E-2</c:v>
                </c:pt>
                <c:pt idx="382">
                  <c:v>3.8199999999999998E-2</c:v>
                </c:pt>
                <c:pt idx="383">
                  <c:v>3.8199999999999998E-2</c:v>
                </c:pt>
                <c:pt idx="384">
                  <c:v>3.8300000000000001E-2</c:v>
                </c:pt>
                <c:pt idx="385">
                  <c:v>3.8300000000000001E-2</c:v>
                </c:pt>
                <c:pt idx="386">
                  <c:v>3.8399999999999997E-2</c:v>
                </c:pt>
                <c:pt idx="387">
                  <c:v>3.8399999999999997E-2</c:v>
                </c:pt>
                <c:pt idx="388">
                  <c:v>3.8699999999999998E-2</c:v>
                </c:pt>
                <c:pt idx="389">
                  <c:v>3.8800000000000001E-2</c:v>
                </c:pt>
                <c:pt idx="390">
                  <c:v>3.9000000000000014E-2</c:v>
                </c:pt>
                <c:pt idx="391">
                  <c:v>3.9000000000000014E-2</c:v>
                </c:pt>
                <c:pt idx="392">
                  <c:v>3.9199999999999999E-2</c:v>
                </c:pt>
                <c:pt idx="393">
                  <c:v>3.9199999999999999E-2</c:v>
                </c:pt>
                <c:pt idx="394">
                  <c:v>3.9300000000000002E-2</c:v>
                </c:pt>
                <c:pt idx="395">
                  <c:v>3.9300000000000002E-2</c:v>
                </c:pt>
                <c:pt idx="396">
                  <c:v>3.9399999999999998E-2</c:v>
                </c:pt>
                <c:pt idx="397">
                  <c:v>3.960000000000001E-2</c:v>
                </c:pt>
                <c:pt idx="398">
                  <c:v>3.960000000000001E-2</c:v>
                </c:pt>
                <c:pt idx="399">
                  <c:v>3.9800000000000002E-2</c:v>
                </c:pt>
                <c:pt idx="400">
                  <c:v>3.9800000000000002E-2</c:v>
                </c:pt>
                <c:pt idx="401">
                  <c:v>3.9800000000000002E-2</c:v>
                </c:pt>
                <c:pt idx="402">
                  <c:v>4.0000000000000022E-2</c:v>
                </c:pt>
                <c:pt idx="403">
                  <c:v>4.0000000000000022E-2</c:v>
                </c:pt>
                <c:pt idx="404">
                  <c:v>4.0000000000000022E-2</c:v>
                </c:pt>
                <c:pt idx="405">
                  <c:v>4.0100000000000004E-2</c:v>
                </c:pt>
                <c:pt idx="406">
                  <c:v>4.0400000000000012E-2</c:v>
                </c:pt>
                <c:pt idx="407">
                  <c:v>4.0500000000000001E-2</c:v>
                </c:pt>
                <c:pt idx="408">
                  <c:v>4.0500000000000001E-2</c:v>
                </c:pt>
                <c:pt idx="409">
                  <c:v>4.0500000000000001E-2</c:v>
                </c:pt>
                <c:pt idx="410">
                  <c:v>4.0500000000000001E-2</c:v>
                </c:pt>
                <c:pt idx="411">
                  <c:v>4.0700000000000014E-2</c:v>
                </c:pt>
                <c:pt idx="412">
                  <c:v>4.0700000000000014E-2</c:v>
                </c:pt>
                <c:pt idx="413">
                  <c:v>4.0700000000000014E-2</c:v>
                </c:pt>
                <c:pt idx="414">
                  <c:v>4.0800000000000003E-2</c:v>
                </c:pt>
                <c:pt idx="415">
                  <c:v>4.0800000000000003E-2</c:v>
                </c:pt>
                <c:pt idx="416">
                  <c:v>4.1199999999999987E-2</c:v>
                </c:pt>
                <c:pt idx="417">
                  <c:v>4.1199999999999987E-2</c:v>
                </c:pt>
                <c:pt idx="418">
                  <c:v>4.1300000000000003E-2</c:v>
                </c:pt>
                <c:pt idx="419">
                  <c:v>4.1399999999999999E-2</c:v>
                </c:pt>
                <c:pt idx="420">
                  <c:v>4.1500000000000002E-2</c:v>
                </c:pt>
                <c:pt idx="421">
                  <c:v>4.1599999999999998E-2</c:v>
                </c:pt>
                <c:pt idx="422">
                  <c:v>4.1800000000000004E-2</c:v>
                </c:pt>
                <c:pt idx="423">
                  <c:v>4.1800000000000004E-2</c:v>
                </c:pt>
                <c:pt idx="424">
                  <c:v>4.19E-2</c:v>
                </c:pt>
                <c:pt idx="425">
                  <c:v>4.2000000000000023E-2</c:v>
                </c:pt>
                <c:pt idx="426">
                  <c:v>4.2100000000000012E-2</c:v>
                </c:pt>
                <c:pt idx="427">
                  <c:v>4.2200000000000001E-2</c:v>
                </c:pt>
                <c:pt idx="428">
                  <c:v>4.2200000000000001E-2</c:v>
                </c:pt>
                <c:pt idx="429">
                  <c:v>4.2299999999999997E-2</c:v>
                </c:pt>
                <c:pt idx="430">
                  <c:v>4.2400000000000014E-2</c:v>
                </c:pt>
                <c:pt idx="431">
                  <c:v>4.2600000000000013E-2</c:v>
                </c:pt>
                <c:pt idx="432">
                  <c:v>4.2700000000000113E-2</c:v>
                </c:pt>
                <c:pt idx="433">
                  <c:v>4.2800000000000032E-2</c:v>
                </c:pt>
                <c:pt idx="434">
                  <c:v>4.2900000000000021E-2</c:v>
                </c:pt>
                <c:pt idx="435">
                  <c:v>4.3000000000000003E-2</c:v>
                </c:pt>
                <c:pt idx="436">
                  <c:v>4.3299999999999998E-2</c:v>
                </c:pt>
                <c:pt idx="437">
                  <c:v>4.3400000000000001E-2</c:v>
                </c:pt>
                <c:pt idx="438">
                  <c:v>4.3400000000000001E-2</c:v>
                </c:pt>
                <c:pt idx="439">
                  <c:v>4.3700000000000003E-2</c:v>
                </c:pt>
                <c:pt idx="440">
                  <c:v>4.3700000000000003E-2</c:v>
                </c:pt>
                <c:pt idx="441">
                  <c:v>4.3900000000000002E-2</c:v>
                </c:pt>
                <c:pt idx="442">
                  <c:v>4.3999999999999997E-2</c:v>
                </c:pt>
                <c:pt idx="443">
                  <c:v>4.3999999999999997E-2</c:v>
                </c:pt>
                <c:pt idx="444">
                  <c:v>4.4100000000000014E-2</c:v>
                </c:pt>
                <c:pt idx="445">
                  <c:v>4.4299999999999999E-2</c:v>
                </c:pt>
                <c:pt idx="446">
                  <c:v>4.4500000000000033E-2</c:v>
                </c:pt>
                <c:pt idx="447">
                  <c:v>4.4500000000000033E-2</c:v>
                </c:pt>
                <c:pt idx="448">
                  <c:v>4.4700000000000364E-2</c:v>
                </c:pt>
                <c:pt idx="449">
                  <c:v>4.4800000000000034E-2</c:v>
                </c:pt>
                <c:pt idx="450">
                  <c:v>4.4800000000000034E-2</c:v>
                </c:pt>
                <c:pt idx="451">
                  <c:v>4.5000000000000012E-2</c:v>
                </c:pt>
                <c:pt idx="452">
                  <c:v>4.5000000000000012E-2</c:v>
                </c:pt>
                <c:pt idx="453">
                  <c:v>4.5000000000000012E-2</c:v>
                </c:pt>
                <c:pt idx="454">
                  <c:v>4.5000000000000012E-2</c:v>
                </c:pt>
                <c:pt idx="455">
                  <c:v>4.5100000000000001E-2</c:v>
                </c:pt>
                <c:pt idx="456">
                  <c:v>4.5100000000000001E-2</c:v>
                </c:pt>
                <c:pt idx="457">
                  <c:v>4.5200000000000004E-2</c:v>
                </c:pt>
                <c:pt idx="458">
                  <c:v>4.5300000000000014E-2</c:v>
                </c:pt>
                <c:pt idx="459">
                  <c:v>4.5300000000000014E-2</c:v>
                </c:pt>
                <c:pt idx="460">
                  <c:v>4.5400000000000003E-2</c:v>
                </c:pt>
                <c:pt idx="461">
                  <c:v>4.5600000000000002E-2</c:v>
                </c:pt>
                <c:pt idx="462">
                  <c:v>4.5600000000000002E-2</c:v>
                </c:pt>
                <c:pt idx="463">
                  <c:v>4.5600000000000002E-2</c:v>
                </c:pt>
                <c:pt idx="464">
                  <c:v>4.5600000000000002E-2</c:v>
                </c:pt>
                <c:pt idx="465">
                  <c:v>4.5699999999999998E-2</c:v>
                </c:pt>
                <c:pt idx="466">
                  <c:v>4.5900000000000003E-2</c:v>
                </c:pt>
                <c:pt idx="467">
                  <c:v>4.5900000000000003E-2</c:v>
                </c:pt>
                <c:pt idx="468">
                  <c:v>4.5999999999999999E-2</c:v>
                </c:pt>
                <c:pt idx="469">
                  <c:v>4.6199999999999998E-2</c:v>
                </c:pt>
                <c:pt idx="470">
                  <c:v>4.6400000000000004E-2</c:v>
                </c:pt>
                <c:pt idx="471">
                  <c:v>4.6400000000000004E-2</c:v>
                </c:pt>
                <c:pt idx="472">
                  <c:v>4.65E-2</c:v>
                </c:pt>
                <c:pt idx="473">
                  <c:v>4.65E-2</c:v>
                </c:pt>
                <c:pt idx="474">
                  <c:v>4.6599999999999996E-2</c:v>
                </c:pt>
                <c:pt idx="475">
                  <c:v>4.6599999999999996E-2</c:v>
                </c:pt>
                <c:pt idx="476">
                  <c:v>4.6599999999999996E-2</c:v>
                </c:pt>
                <c:pt idx="477">
                  <c:v>4.6699999999999998E-2</c:v>
                </c:pt>
                <c:pt idx="478">
                  <c:v>4.6800000000000001E-2</c:v>
                </c:pt>
                <c:pt idx="479">
                  <c:v>4.7100000000000003E-2</c:v>
                </c:pt>
                <c:pt idx="480">
                  <c:v>4.7300000000000113E-2</c:v>
                </c:pt>
                <c:pt idx="481">
                  <c:v>4.7400000000000032E-2</c:v>
                </c:pt>
                <c:pt idx="482">
                  <c:v>4.7500000000000014E-2</c:v>
                </c:pt>
                <c:pt idx="483">
                  <c:v>4.7600000000000003E-2</c:v>
                </c:pt>
                <c:pt idx="484">
                  <c:v>4.7600000000000003E-2</c:v>
                </c:pt>
                <c:pt idx="485">
                  <c:v>4.7800000000000023E-2</c:v>
                </c:pt>
                <c:pt idx="486">
                  <c:v>4.7900000000000012E-2</c:v>
                </c:pt>
                <c:pt idx="487">
                  <c:v>4.7900000000000012E-2</c:v>
                </c:pt>
                <c:pt idx="488">
                  <c:v>4.7900000000000012E-2</c:v>
                </c:pt>
                <c:pt idx="489">
                  <c:v>4.8100000000000004E-2</c:v>
                </c:pt>
                <c:pt idx="490">
                  <c:v>4.8100000000000004E-2</c:v>
                </c:pt>
                <c:pt idx="491">
                  <c:v>4.82E-2</c:v>
                </c:pt>
                <c:pt idx="492">
                  <c:v>4.8400000000000012E-2</c:v>
                </c:pt>
                <c:pt idx="493">
                  <c:v>4.8400000000000012E-2</c:v>
                </c:pt>
                <c:pt idx="494">
                  <c:v>4.8400000000000012E-2</c:v>
                </c:pt>
                <c:pt idx="495">
                  <c:v>4.8400000000000012E-2</c:v>
                </c:pt>
                <c:pt idx="496">
                  <c:v>4.8500000000000001E-2</c:v>
                </c:pt>
                <c:pt idx="497">
                  <c:v>4.8500000000000001E-2</c:v>
                </c:pt>
                <c:pt idx="498">
                  <c:v>4.8500000000000001E-2</c:v>
                </c:pt>
                <c:pt idx="499">
                  <c:v>4.8599999999999997E-2</c:v>
                </c:pt>
                <c:pt idx="500">
                  <c:v>4.8599999999999997E-2</c:v>
                </c:pt>
                <c:pt idx="501">
                  <c:v>4.8700000000000014E-2</c:v>
                </c:pt>
                <c:pt idx="502">
                  <c:v>4.8700000000000014E-2</c:v>
                </c:pt>
                <c:pt idx="503">
                  <c:v>4.8700000000000014E-2</c:v>
                </c:pt>
                <c:pt idx="504">
                  <c:v>4.8700000000000014E-2</c:v>
                </c:pt>
                <c:pt idx="505">
                  <c:v>4.8700000000000014E-2</c:v>
                </c:pt>
                <c:pt idx="506">
                  <c:v>4.8800000000000003E-2</c:v>
                </c:pt>
                <c:pt idx="507">
                  <c:v>4.8800000000000003E-2</c:v>
                </c:pt>
                <c:pt idx="508">
                  <c:v>4.8800000000000003E-2</c:v>
                </c:pt>
                <c:pt idx="509">
                  <c:v>4.9000000000000113E-2</c:v>
                </c:pt>
                <c:pt idx="510">
                  <c:v>4.9000000000000113E-2</c:v>
                </c:pt>
                <c:pt idx="511">
                  <c:v>4.9000000000000113E-2</c:v>
                </c:pt>
                <c:pt idx="512">
                  <c:v>4.9200000000000021E-2</c:v>
                </c:pt>
                <c:pt idx="513">
                  <c:v>4.9200000000000021E-2</c:v>
                </c:pt>
                <c:pt idx="514">
                  <c:v>4.9200000000000021E-2</c:v>
                </c:pt>
                <c:pt idx="515">
                  <c:v>4.9300000000000357E-2</c:v>
                </c:pt>
                <c:pt idx="516">
                  <c:v>4.9400000000000034E-2</c:v>
                </c:pt>
                <c:pt idx="517">
                  <c:v>4.9400000000000034E-2</c:v>
                </c:pt>
                <c:pt idx="518">
                  <c:v>4.9400000000000034E-2</c:v>
                </c:pt>
                <c:pt idx="519">
                  <c:v>4.9400000000000034E-2</c:v>
                </c:pt>
                <c:pt idx="520">
                  <c:v>4.9400000000000034E-2</c:v>
                </c:pt>
                <c:pt idx="521">
                  <c:v>4.9600000000000012E-2</c:v>
                </c:pt>
                <c:pt idx="522">
                  <c:v>4.9600000000000012E-2</c:v>
                </c:pt>
                <c:pt idx="523">
                  <c:v>4.9800000000000122E-2</c:v>
                </c:pt>
                <c:pt idx="524">
                  <c:v>0.05</c:v>
                </c:pt>
                <c:pt idx="525">
                  <c:v>5.0100000000000013E-2</c:v>
                </c:pt>
                <c:pt idx="526">
                  <c:v>5.0200000000000002E-2</c:v>
                </c:pt>
                <c:pt idx="527">
                  <c:v>5.0200000000000002E-2</c:v>
                </c:pt>
                <c:pt idx="528">
                  <c:v>5.0299999999999997E-2</c:v>
                </c:pt>
                <c:pt idx="529">
                  <c:v>5.0299999999999997E-2</c:v>
                </c:pt>
                <c:pt idx="530">
                  <c:v>5.0500000000000003E-2</c:v>
                </c:pt>
                <c:pt idx="531">
                  <c:v>5.0599999999999999E-2</c:v>
                </c:pt>
                <c:pt idx="532">
                  <c:v>5.0599999999999999E-2</c:v>
                </c:pt>
                <c:pt idx="533">
                  <c:v>5.0700000000000023E-2</c:v>
                </c:pt>
                <c:pt idx="534">
                  <c:v>5.0700000000000023E-2</c:v>
                </c:pt>
                <c:pt idx="535">
                  <c:v>5.0700000000000023E-2</c:v>
                </c:pt>
                <c:pt idx="536">
                  <c:v>5.0800000000000012E-2</c:v>
                </c:pt>
                <c:pt idx="537">
                  <c:v>5.0800000000000012E-2</c:v>
                </c:pt>
                <c:pt idx="538">
                  <c:v>5.0900000000000001E-2</c:v>
                </c:pt>
                <c:pt idx="539">
                  <c:v>5.0900000000000001E-2</c:v>
                </c:pt>
                <c:pt idx="540">
                  <c:v>5.1000000000000004E-2</c:v>
                </c:pt>
                <c:pt idx="541">
                  <c:v>5.1000000000000004E-2</c:v>
                </c:pt>
                <c:pt idx="542">
                  <c:v>5.1299999999999998E-2</c:v>
                </c:pt>
                <c:pt idx="543">
                  <c:v>5.16E-2</c:v>
                </c:pt>
                <c:pt idx="544">
                  <c:v>5.16E-2</c:v>
                </c:pt>
                <c:pt idx="545">
                  <c:v>5.16E-2</c:v>
                </c:pt>
                <c:pt idx="546">
                  <c:v>5.1800000000000013E-2</c:v>
                </c:pt>
                <c:pt idx="547">
                  <c:v>5.1999999999999998E-2</c:v>
                </c:pt>
                <c:pt idx="548">
                  <c:v>5.1999999999999998E-2</c:v>
                </c:pt>
                <c:pt idx="549">
                  <c:v>5.2100000000000014E-2</c:v>
                </c:pt>
                <c:pt idx="550">
                  <c:v>5.2200000000000003E-2</c:v>
                </c:pt>
                <c:pt idx="551">
                  <c:v>5.2299999999999999E-2</c:v>
                </c:pt>
                <c:pt idx="552">
                  <c:v>5.2299999999999999E-2</c:v>
                </c:pt>
                <c:pt idx="553">
                  <c:v>5.2500000000000012E-2</c:v>
                </c:pt>
                <c:pt idx="554">
                  <c:v>5.270000000000033E-2</c:v>
                </c:pt>
                <c:pt idx="555">
                  <c:v>5.270000000000033E-2</c:v>
                </c:pt>
                <c:pt idx="556">
                  <c:v>5.270000000000033E-2</c:v>
                </c:pt>
                <c:pt idx="557">
                  <c:v>5.270000000000033E-2</c:v>
                </c:pt>
                <c:pt idx="558">
                  <c:v>5.270000000000033E-2</c:v>
                </c:pt>
                <c:pt idx="559">
                  <c:v>5.270000000000033E-2</c:v>
                </c:pt>
                <c:pt idx="560">
                  <c:v>5.270000000000033E-2</c:v>
                </c:pt>
                <c:pt idx="561">
                  <c:v>5.270000000000033E-2</c:v>
                </c:pt>
                <c:pt idx="562">
                  <c:v>5.2800000000000034E-2</c:v>
                </c:pt>
                <c:pt idx="563">
                  <c:v>5.2900000000000023E-2</c:v>
                </c:pt>
                <c:pt idx="564">
                  <c:v>5.2900000000000023E-2</c:v>
                </c:pt>
                <c:pt idx="565">
                  <c:v>5.3100000000000001E-2</c:v>
                </c:pt>
                <c:pt idx="566">
                  <c:v>5.3300000000000014E-2</c:v>
                </c:pt>
                <c:pt idx="567">
                  <c:v>5.3400000000000003E-2</c:v>
                </c:pt>
                <c:pt idx="568">
                  <c:v>5.3400000000000003E-2</c:v>
                </c:pt>
                <c:pt idx="569">
                  <c:v>5.3600000000000002E-2</c:v>
                </c:pt>
                <c:pt idx="570">
                  <c:v>5.3699999999999998E-2</c:v>
                </c:pt>
                <c:pt idx="571">
                  <c:v>5.3900000000000003E-2</c:v>
                </c:pt>
                <c:pt idx="572">
                  <c:v>5.3999999999999999E-2</c:v>
                </c:pt>
                <c:pt idx="573">
                  <c:v>5.4200000000000012E-2</c:v>
                </c:pt>
                <c:pt idx="574">
                  <c:v>5.4200000000000012E-2</c:v>
                </c:pt>
                <c:pt idx="575">
                  <c:v>5.4200000000000012E-2</c:v>
                </c:pt>
                <c:pt idx="576">
                  <c:v>5.4200000000000012E-2</c:v>
                </c:pt>
                <c:pt idx="577">
                  <c:v>5.430000000000041E-2</c:v>
                </c:pt>
                <c:pt idx="578">
                  <c:v>5.4400000000000184E-2</c:v>
                </c:pt>
                <c:pt idx="579">
                  <c:v>5.4400000000000184E-2</c:v>
                </c:pt>
                <c:pt idx="580">
                  <c:v>5.4400000000000184E-2</c:v>
                </c:pt>
                <c:pt idx="581">
                  <c:v>5.4600000000000003E-2</c:v>
                </c:pt>
                <c:pt idx="582">
                  <c:v>5.4600000000000003E-2</c:v>
                </c:pt>
                <c:pt idx="583">
                  <c:v>5.4600000000000003E-2</c:v>
                </c:pt>
                <c:pt idx="584">
                  <c:v>5.4700000000000401E-2</c:v>
                </c:pt>
                <c:pt idx="585">
                  <c:v>5.4800000000000133E-2</c:v>
                </c:pt>
                <c:pt idx="586">
                  <c:v>5.4800000000000133E-2</c:v>
                </c:pt>
                <c:pt idx="587">
                  <c:v>5.4900000000000032E-2</c:v>
                </c:pt>
                <c:pt idx="588">
                  <c:v>5.5100000000000003E-2</c:v>
                </c:pt>
                <c:pt idx="589">
                  <c:v>5.5199999999999999E-2</c:v>
                </c:pt>
                <c:pt idx="590">
                  <c:v>5.5400000000000033E-2</c:v>
                </c:pt>
                <c:pt idx="591">
                  <c:v>5.5500000000000022E-2</c:v>
                </c:pt>
                <c:pt idx="592">
                  <c:v>5.5600000000000004E-2</c:v>
                </c:pt>
                <c:pt idx="593">
                  <c:v>5.5600000000000004E-2</c:v>
                </c:pt>
                <c:pt idx="594">
                  <c:v>5.5700000000000034E-2</c:v>
                </c:pt>
                <c:pt idx="595">
                  <c:v>5.5900000000000012E-2</c:v>
                </c:pt>
                <c:pt idx="596">
                  <c:v>5.6000000000000001E-2</c:v>
                </c:pt>
                <c:pt idx="597">
                  <c:v>5.6000000000000001E-2</c:v>
                </c:pt>
                <c:pt idx="598">
                  <c:v>5.62E-2</c:v>
                </c:pt>
                <c:pt idx="599">
                  <c:v>5.62E-2</c:v>
                </c:pt>
                <c:pt idx="600">
                  <c:v>5.6500000000000002E-2</c:v>
                </c:pt>
                <c:pt idx="601">
                  <c:v>5.6700000000000014E-2</c:v>
                </c:pt>
                <c:pt idx="602">
                  <c:v>5.6700000000000014E-2</c:v>
                </c:pt>
                <c:pt idx="603">
                  <c:v>5.6899999999999999E-2</c:v>
                </c:pt>
                <c:pt idx="604">
                  <c:v>5.7100000000000012E-2</c:v>
                </c:pt>
                <c:pt idx="605">
                  <c:v>5.7100000000000012E-2</c:v>
                </c:pt>
                <c:pt idx="606">
                  <c:v>5.7200000000000001E-2</c:v>
                </c:pt>
                <c:pt idx="607">
                  <c:v>5.7300000000000337E-2</c:v>
                </c:pt>
                <c:pt idx="608">
                  <c:v>5.7400000000000034E-2</c:v>
                </c:pt>
                <c:pt idx="609">
                  <c:v>5.7500000000000023E-2</c:v>
                </c:pt>
                <c:pt idx="610">
                  <c:v>5.7500000000000023E-2</c:v>
                </c:pt>
                <c:pt idx="611">
                  <c:v>5.7500000000000023E-2</c:v>
                </c:pt>
                <c:pt idx="612">
                  <c:v>5.7500000000000023E-2</c:v>
                </c:pt>
                <c:pt idx="613">
                  <c:v>5.7700000000000133E-2</c:v>
                </c:pt>
                <c:pt idx="614">
                  <c:v>5.7800000000000094E-2</c:v>
                </c:pt>
                <c:pt idx="615">
                  <c:v>5.8100000000000013E-2</c:v>
                </c:pt>
                <c:pt idx="616">
                  <c:v>5.8200000000000002E-2</c:v>
                </c:pt>
                <c:pt idx="617">
                  <c:v>5.8200000000000002E-2</c:v>
                </c:pt>
                <c:pt idx="618">
                  <c:v>5.8200000000000002E-2</c:v>
                </c:pt>
                <c:pt idx="619">
                  <c:v>5.8299999999999998E-2</c:v>
                </c:pt>
                <c:pt idx="620">
                  <c:v>5.8400000000000014E-2</c:v>
                </c:pt>
                <c:pt idx="621">
                  <c:v>5.8500000000000003E-2</c:v>
                </c:pt>
                <c:pt idx="622">
                  <c:v>5.8599999999999999E-2</c:v>
                </c:pt>
                <c:pt idx="623">
                  <c:v>5.8900000000000001E-2</c:v>
                </c:pt>
                <c:pt idx="624">
                  <c:v>5.900000000000033E-2</c:v>
                </c:pt>
                <c:pt idx="625">
                  <c:v>5.9100000000000014E-2</c:v>
                </c:pt>
                <c:pt idx="626">
                  <c:v>5.9100000000000014E-2</c:v>
                </c:pt>
                <c:pt idx="627">
                  <c:v>5.9300000000000401E-2</c:v>
                </c:pt>
                <c:pt idx="628">
                  <c:v>5.9400000000000133E-2</c:v>
                </c:pt>
                <c:pt idx="629">
                  <c:v>5.9500000000000032E-2</c:v>
                </c:pt>
                <c:pt idx="630">
                  <c:v>5.9700000000000419E-2</c:v>
                </c:pt>
                <c:pt idx="631">
                  <c:v>5.9700000000000419E-2</c:v>
                </c:pt>
                <c:pt idx="632">
                  <c:v>5.9800000000000124E-2</c:v>
                </c:pt>
                <c:pt idx="633">
                  <c:v>5.9900000000000113E-2</c:v>
                </c:pt>
                <c:pt idx="634">
                  <c:v>6.0000000000000032E-2</c:v>
                </c:pt>
                <c:pt idx="635">
                  <c:v>6.0000000000000032E-2</c:v>
                </c:pt>
                <c:pt idx="636">
                  <c:v>6.0200000000000004E-2</c:v>
                </c:pt>
                <c:pt idx="637">
                  <c:v>6.0299999999999999E-2</c:v>
                </c:pt>
                <c:pt idx="638">
                  <c:v>6.0299999999999999E-2</c:v>
                </c:pt>
                <c:pt idx="639">
                  <c:v>6.0299999999999999E-2</c:v>
                </c:pt>
                <c:pt idx="640">
                  <c:v>6.0400000000000023E-2</c:v>
                </c:pt>
                <c:pt idx="641">
                  <c:v>6.0400000000000023E-2</c:v>
                </c:pt>
                <c:pt idx="642">
                  <c:v>6.0600000000000001E-2</c:v>
                </c:pt>
                <c:pt idx="643">
                  <c:v>6.0700000000000122E-2</c:v>
                </c:pt>
                <c:pt idx="644">
                  <c:v>6.0800000000000014E-2</c:v>
                </c:pt>
                <c:pt idx="645">
                  <c:v>6.1000000000000013E-2</c:v>
                </c:pt>
                <c:pt idx="646">
                  <c:v>6.1000000000000013E-2</c:v>
                </c:pt>
                <c:pt idx="647">
                  <c:v>6.1000000000000013E-2</c:v>
                </c:pt>
                <c:pt idx="648">
                  <c:v>6.1100000000000002E-2</c:v>
                </c:pt>
                <c:pt idx="649">
                  <c:v>6.1100000000000002E-2</c:v>
                </c:pt>
                <c:pt idx="650">
                  <c:v>6.1199999999999997E-2</c:v>
                </c:pt>
                <c:pt idx="651">
                  <c:v>6.1400000000000003E-2</c:v>
                </c:pt>
                <c:pt idx="652">
                  <c:v>6.1400000000000003E-2</c:v>
                </c:pt>
                <c:pt idx="653">
                  <c:v>6.1699999999999998E-2</c:v>
                </c:pt>
                <c:pt idx="654">
                  <c:v>6.1699999999999998E-2</c:v>
                </c:pt>
                <c:pt idx="655">
                  <c:v>6.1699999999999998E-2</c:v>
                </c:pt>
                <c:pt idx="656">
                  <c:v>6.1699999999999998E-2</c:v>
                </c:pt>
                <c:pt idx="657">
                  <c:v>6.2000000000000034E-2</c:v>
                </c:pt>
                <c:pt idx="658">
                  <c:v>6.2000000000000034E-2</c:v>
                </c:pt>
                <c:pt idx="659">
                  <c:v>6.2000000000000034E-2</c:v>
                </c:pt>
                <c:pt idx="660">
                  <c:v>6.2100000000000023E-2</c:v>
                </c:pt>
                <c:pt idx="661">
                  <c:v>6.2200000000000012E-2</c:v>
                </c:pt>
                <c:pt idx="662">
                  <c:v>6.2300000000000133E-2</c:v>
                </c:pt>
                <c:pt idx="663">
                  <c:v>6.2300000000000133E-2</c:v>
                </c:pt>
                <c:pt idx="664">
                  <c:v>6.25E-2</c:v>
                </c:pt>
                <c:pt idx="665">
                  <c:v>6.25E-2</c:v>
                </c:pt>
                <c:pt idx="666">
                  <c:v>6.2600000000000003E-2</c:v>
                </c:pt>
                <c:pt idx="667">
                  <c:v>6.2700000000000033E-2</c:v>
                </c:pt>
                <c:pt idx="668">
                  <c:v>6.2800000000000022E-2</c:v>
                </c:pt>
                <c:pt idx="669">
                  <c:v>6.3100000000000003E-2</c:v>
                </c:pt>
                <c:pt idx="670">
                  <c:v>6.3200000000000006E-2</c:v>
                </c:pt>
                <c:pt idx="671">
                  <c:v>6.3400000000000012E-2</c:v>
                </c:pt>
                <c:pt idx="672">
                  <c:v>6.3600000000000004E-2</c:v>
                </c:pt>
                <c:pt idx="673">
                  <c:v>6.370000000000002E-2</c:v>
                </c:pt>
                <c:pt idx="674">
                  <c:v>6.3800000000000009E-2</c:v>
                </c:pt>
                <c:pt idx="675">
                  <c:v>6.4000000000000112E-2</c:v>
                </c:pt>
                <c:pt idx="676">
                  <c:v>6.4000000000000112E-2</c:v>
                </c:pt>
                <c:pt idx="677">
                  <c:v>6.4100000000000004E-2</c:v>
                </c:pt>
                <c:pt idx="678">
                  <c:v>6.4100000000000004E-2</c:v>
                </c:pt>
                <c:pt idx="679">
                  <c:v>6.4199999999999993E-2</c:v>
                </c:pt>
                <c:pt idx="680">
                  <c:v>6.4199999999999993E-2</c:v>
                </c:pt>
                <c:pt idx="681">
                  <c:v>6.4199999999999993E-2</c:v>
                </c:pt>
                <c:pt idx="682">
                  <c:v>6.4199999999999993E-2</c:v>
                </c:pt>
                <c:pt idx="683">
                  <c:v>6.4199999999999993E-2</c:v>
                </c:pt>
                <c:pt idx="684">
                  <c:v>6.430000000000044E-2</c:v>
                </c:pt>
                <c:pt idx="685">
                  <c:v>6.430000000000044E-2</c:v>
                </c:pt>
                <c:pt idx="686">
                  <c:v>6.430000000000044E-2</c:v>
                </c:pt>
                <c:pt idx="687">
                  <c:v>6.430000000000044E-2</c:v>
                </c:pt>
                <c:pt idx="688">
                  <c:v>6.4400000000000124E-2</c:v>
                </c:pt>
                <c:pt idx="689">
                  <c:v>6.450000000000003E-2</c:v>
                </c:pt>
                <c:pt idx="690">
                  <c:v>6.4600000000000019E-2</c:v>
                </c:pt>
                <c:pt idx="691">
                  <c:v>6.4699999999999994E-2</c:v>
                </c:pt>
                <c:pt idx="692">
                  <c:v>6.4900000000000013E-2</c:v>
                </c:pt>
                <c:pt idx="693">
                  <c:v>6.4900000000000013E-2</c:v>
                </c:pt>
                <c:pt idx="694">
                  <c:v>6.5000000000000002E-2</c:v>
                </c:pt>
                <c:pt idx="695">
                  <c:v>6.5000000000000002E-2</c:v>
                </c:pt>
                <c:pt idx="696">
                  <c:v>6.5000000000000002E-2</c:v>
                </c:pt>
                <c:pt idx="697">
                  <c:v>6.5199999999999994E-2</c:v>
                </c:pt>
                <c:pt idx="698">
                  <c:v>6.5400000000000014E-2</c:v>
                </c:pt>
                <c:pt idx="699">
                  <c:v>6.5400000000000014E-2</c:v>
                </c:pt>
                <c:pt idx="700">
                  <c:v>6.5699999999999995E-2</c:v>
                </c:pt>
                <c:pt idx="701">
                  <c:v>6.5800000000000011E-2</c:v>
                </c:pt>
                <c:pt idx="702">
                  <c:v>6.5800000000000011E-2</c:v>
                </c:pt>
                <c:pt idx="703">
                  <c:v>6.6100000000000006E-2</c:v>
                </c:pt>
                <c:pt idx="704">
                  <c:v>6.6199999999999995E-2</c:v>
                </c:pt>
                <c:pt idx="705">
                  <c:v>6.6299999999999998E-2</c:v>
                </c:pt>
                <c:pt idx="706">
                  <c:v>6.6400000000000001E-2</c:v>
                </c:pt>
                <c:pt idx="707">
                  <c:v>6.6400000000000001E-2</c:v>
                </c:pt>
                <c:pt idx="708">
                  <c:v>6.6400000000000001E-2</c:v>
                </c:pt>
                <c:pt idx="709">
                  <c:v>6.6600000000000006E-2</c:v>
                </c:pt>
                <c:pt idx="710">
                  <c:v>6.6699999999999995E-2</c:v>
                </c:pt>
                <c:pt idx="711">
                  <c:v>6.6799999999999998E-2</c:v>
                </c:pt>
                <c:pt idx="712">
                  <c:v>6.6900000000000001E-2</c:v>
                </c:pt>
                <c:pt idx="713">
                  <c:v>6.6900000000000001E-2</c:v>
                </c:pt>
                <c:pt idx="714">
                  <c:v>6.6900000000000001E-2</c:v>
                </c:pt>
                <c:pt idx="715">
                  <c:v>6.7299999999999999E-2</c:v>
                </c:pt>
                <c:pt idx="716">
                  <c:v>6.7299999999999999E-2</c:v>
                </c:pt>
                <c:pt idx="717">
                  <c:v>6.7700000000000024E-2</c:v>
                </c:pt>
                <c:pt idx="718">
                  <c:v>6.7800000000000013E-2</c:v>
                </c:pt>
                <c:pt idx="719">
                  <c:v>6.7900000000000002E-2</c:v>
                </c:pt>
                <c:pt idx="720">
                  <c:v>6.7900000000000002E-2</c:v>
                </c:pt>
                <c:pt idx="721">
                  <c:v>6.7900000000000002E-2</c:v>
                </c:pt>
                <c:pt idx="722">
                  <c:v>6.8000000000000019E-2</c:v>
                </c:pt>
                <c:pt idx="723">
                  <c:v>6.8099999999999994E-2</c:v>
                </c:pt>
                <c:pt idx="724">
                  <c:v>6.8300000000000013E-2</c:v>
                </c:pt>
                <c:pt idx="725">
                  <c:v>6.8300000000000013E-2</c:v>
                </c:pt>
                <c:pt idx="726">
                  <c:v>6.8300000000000013E-2</c:v>
                </c:pt>
                <c:pt idx="727">
                  <c:v>6.8300000000000013E-2</c:v>
                </c:pt>
                <c:pt idx="728">
                  <c:v>6.8300000000000013E-2</c:v>
                </c:pt>
                <c:pt idx="729">
                  <c:v>6.8300000000000013E-2</c:v>
                </c:pt>
                <c:pt idx="730">
                  <c:v>6.8500000000000019E-2</c:v>
                </c:pt>
                <c:pt idx="731">
                  <c:v>6.8599999999999994E-2</c:v>
                </c:pt>
                <c:pt idx="732">
                  <c:v>6.8699999999999997E-2</c:v>
                </c:pt>
                <c:pt idx="733">
                  <c:v>6.88E-2</c:v>
                </c:pt>
                <c:pt idx="734">
                  <c:v>6.9000000000000034E-2</c:v>
                </c:pt>
                <c:pt idx="735">
                  <c:v>6.9000000000000034E-2</c:v>
                </c:pt>
                <c:pt idx="736">
                  <c:v>6.9100000000000023E-2</c:v>
                </c:pt>
                <c:pt idx="737">
                  <c:v>6.9100000000000023E-2</c:v>
                </c:pt>
                <c:pt idx="738">
                  <c:v>6.9100000000000023E-2</c:v>
                </c:pt>
                <c:pt idx="739">
                  <c:v>6.9100000000000023E-2</c:v>
                </c:pt>
                <c:pt idx="740">
                  <c:v>6.9100000000000023E-2</c:v>
                </c:pt>
                <c:pt idx="741">
                  <c:v>6.9100000000000023E-2</c:v>
                </c:pt>
                <c:pt idx="742">
                  <c:v>6.9200000000000012E-2</c:v>
                </c:pt>
                <c:pt idx="743">
                  <c:v>6.9200000000000012E-2</c:v>
                </c:pt>
                <c:pt idx="744">
                  <c:v>6.9200000000000012E-2</c:v>
                </c:pt>
                <c:pt idx="745">
                  <c:v>6.9200000000000012E-2</c:v>
                </c:pt>
                <c:pt idx="746">
                  <c:v>6.9200000000000012E-2</c:v>
                </c:pt>
                <c:pt idx="747">
                  <c:v>6.9200000000000012E-2</c:v>
                </c:pt>
                <c:pt idx="748">
                  <c:v>6.9300000000000472E-2</c:v>
                </c:pt>
                <c:pt idx="749">
                  <c:v>6.9300000000000472E-2</c:v>
                </c:pt>
                <c:pt idx="750">
                  <c:v>6.9300000000000472E-2</c:v>
                </c:pt>
                <c:pt idx="751">
                  <c:v>6.9500000000000034E-2</c:v>
                </c:pt>
                <c:pt idx="752">
                  <c:v>6.9500000000000034E-2</c:v>
                </c:pt>
                <c:pt idx="753">
                  <c:v>6.9600000000000023E-2</c:v>
                </c:pt>
                <c:pt idx="754">
                  <c:v>6.9600000000000023E-2</c:v>
                </c:pt>
                <c:pt idx="755">
                  <c:v>6.9600000000000023E-2</c:v>
                </c:pt>
                <c:pt idx="756">
                  <c:v>6.9700000000000123E-2</c:v>
                </c:pt>
                <c:pt idx="757">
                  <c:v>7.0000000000000021E-2</c:v>
                </c:pt>
                <c:pt idx="758">
                  <c:v>7.010000000000001E-2</c:v>
                </c:pt>
                <c:pt idx="759">
                  <c:v>7.010000000000001E-2</c:v>
                </c:pt>
                <c:pt idx="760">
                  <c:v>7.0199999999999999E-2</c:v>
                </c:pt>
                <c:pt idx="761">
                  <c:v>7.0199999999999999E-2</c:v>
                </c:pt>
                <c:pt idx="762">
                  <c:v>7.0199999999999999E-2</c:v>
                </c:pt>
                <c:pt idx="763">
                  <c:v>7.0400000000000004E-2</c:v>
                </c:pt>
                <c:pt idx="764">
                  <c:v>7.0400000000000004E-2</c:v>
                </c:pt>
                <c:pt idx="765">
                  <c:v>7.0400000000000004E-2</c:v>
                </c:pt>
                <c:pt idx="766">
                  <c:v>7.0400000000000004E-2</c:v>
                </c:pt>
                <c:pt idx="767">
                  <c:v>7.0400000000000004E-2</c:v>
                </c:pt>
                <c:pt idx="768">
                  <c:v>7.0400000000000004E-2</c:v>
                </c:pt>
                <c:pt idx="769">
                  <c:v>7.0499999999999993E-2</c:v>
                </c:pt>
                <c:pt idx="770">
                  <c:v>7.0499999999999993E-2</c:v>
                </c:pt>
                <c:pt idx="771">
                  <c:v>7.0499999999999993E-2</c:v>
                </c:pt>
                <c:pt idx="772">
                  <c:v>7.0499999999999993E-2</c:v>
                </c:pt>
                <c:pt idx="773">
                  <c:v>7.0499999999999993E-2</c:v>
                </c:pt>
                <c:pt idx="774">
                  <c:v>7.0499999999999993E-2</c:v>
                </c:pt>
                <c:pt idx="775">
                  <c:v>7.0499999999999993E-2</c:v>
                </c:pt>
                <c:pt idx="776">
                  <c:v>7.0499999999999993E-2</c:v>
                </c:pt>
                <c:pt idx="777">
                  <c:v>7.0499999999999993E-2</c:v>
                </c:pt>
                <c:pt idx="778">
                  <c:v>7.0499999999999993E-2</c:v>
                </c:pt>
                <c:pt idx="779">
                  <c:v>7.0499999999999993E-2</c:v>
                </c:pt>
                <c:pt idx="780">
                  <c:v>7.0499999999999993E-2</c:v>
                </c:pt>
                <c:pt idx="781">
                  <c:v>7.060000000000001E-2</c:v>
                </c:pt>
                <c:pt idx="782">
                  <c:v>7.0800000000000002E-2</c:v>
                </c:pt>
                <c:pt idx="783">
                  <c:v>7.0900000000000019E-2</c:v>
                </c:pt>
                <c:pt idx="784">
                  <c:v>7.1199999999999999E-2</c:v>
                </c:pt>
                <c:pt idx="785">
                  <c:v>7.1199999999999999E-2</c:v>
                </c:pt>
                <c:pt idx="786">
                  <c:v>7.1300000000000002E-2</c:v>
                </c:pt>
                <c:pt idx="787">
                  <c:v>7.1300000000000002E-2</c:v>
                </c:pt>
                <c:pt idx="788">
                  <c:v>7.1300000000000002E-2</c:v>
                </c:pt>
                <c:pt idx="789">
                  <c:v>7.1499999999999994E-2</c:v>
                </c:pt>
                <c:pt idx="790">
                  <c:v>7.1499999999999994E-2</c:v>
                </c:pt>
                <c:pt idx="791">
                  <c:v>7.1499999999999994E-2</c:v>
                </c:pt>
                <c:pt idx="792">
                  <c:v>7.1599999999999997E-2</c:v>
                </c:pt>
                <c:pt idx="793">
                  <c:v>7.1800000000000003E-2</c:v>
                </c:pt>
                <c:pt idx="794">
                  <c:v>7.1800000000000003E-2</c:v>
                </c:pt>
                <c:pt idx="795">
                  <c:v>7.1900000000000006E-2</c:v>
                </c:pt>
                <c:pt idx="796">
                  <c:v>7.1900000000000006E-2</c:v>
                </c:pt>
                <c:pt idx="797">
                  <c:v>7.22E-2</c:v>
                </c:pt>
                <c:pt idx="798">
                  <c:v>7.22E-2</c:v>
                </c:pt>
                <c:pt idx="799">
                  <c:v>7.2400000000000034E-2</c:v>
                </c:pt>
                <c:pt idx="800">
                  <c:v>7.2400000000000034E-2</c:v>
                </c:pt>
                <c:pt idx="801">
                  <c:v>7.2600000000000012E-2</c:v>
                </c:pt>
                <c:pt idx="802">
                  <c:v>7.2800000000000031E-2</c:v>
                </c:pt>
                <c:pt idx="803">
                  <c:v>7.290000000000002E-2</c:v>
                </c:pt>
                <c:pt idx="804">
                  <c:v>7.3099999999999998E-2</c:v>
                </c:pt>
                <c:pt idx="805">
                  <c:v>7.3099999999999998E-2</c:v>
                </c:pt>
                <c:pt idx="806">
                  <c:v>7.3099999999999998E-2</c:v>
                </c:pt>
                <c:pt idx="807">
                  <c:v>7.3099999999999998E-2</c:v>
                </c:pt>
                <c:pt idx="808">
                  <c:v>7.3099999999999998E-2</c:v>
                </c:pt>
                <c:pt idx="809">
                  <c:v>7.3099999999999998E-2</c:v>
                </c:pt>
                <c:pt idx="810">
                  <c:v>7.3200000000000001E-2</c:v>
                </c:pt>
                <c:pt idx="811">
                  <c:v>7.3200000000000001E-2</c:v>
                </c:pt>
                <c:pt idx="812">
                  <c:v>7.3200000000000001E-2</c:v>
                </c:pt>
                <c:pt idx="813">
                  <c:v>7.3200000000000001E-2</c:v>
                </c:pt>
                <c:pt idx="814">
                  <c:v>7.3200000000000001E-2</c:v>
                </c:pt>
                <c:pt idx="815">
                  <c:v>7.3400000000000021E-2</c:v>
                </c:pt>
                <c:pt idx="816">
                  <c:v>7.3400000000000021E-2</c:v>
                </c:pt>
                <c:pt idx="817">
                  <c:v>7.3700000000000029E-2</c:v>
                </c:pt>
                <c:pt idx="818">
                  <c:v>7.3999999999999996E-2</c:v>
                </c:pt>
                <c:pt idx="819">
                  <c:v>7.3999999999999996E-2</c:v>
                </c:pt>
                <c:pt idx="820">
                  <c:v>7.4200000000000002E-2</c:v>
                </c:pt>
                <c:pt idx="821">
                  <c:v>7.4200000000000002E-2</c:v>
                </c:pt>
                <c:pt idx="822">
                  <c:v>7.4200000000000002E-2</c:v>
                </c:pt>
                <c:pt idx="823">
                  <c:v>7.4200000000000002E-2</c:v>
                </c:pt>
                <c:pt idx="824">
                  <c:v>7.4500000000000094E-2</c:v>
                </c:pt>
                <c:pt idx="825">
                  <c:v>7.4600000000000014E-2</c:v>
                </c:pt>
                <c:pt idx="826">
                  <c:v>7.4600000000000014E-2</c:v>
                </c:pt>
                <c:pt idx="827">
                  <c:v>7.4800000000000033E-2</c:v>
                </c:pt>
                <c:pt idx="828">
                  <c:v>7.51E-2</c:v>
                </c:pt>
                <c:pt idx="829">
                  <c:v>7.51E-2</c:v>
                </c:pt>
                <c:pt idx="830">
                  <c:v>7.5300000000000034E-2</c:v>
                </c:pt>
                <c:pt idx="831">
                  <c:v>7.5300000000000034E-2</c:v>
                </c:pt>
                <c:pt idx="832">
                  <c:v>7.5600000000000001E-2</c:v>
                </c:pt>
                <c:pt idx="833">
                  <c:v>7.580000000000002E-2</c:v>
                </c:pt>
                <c:pt idx="834">
                  <c:v>7.6100000000000001E-2</c:v>
                </c:pt>
                <c:pt idx="835">
                  <c:v>7.6300000000000021E-2</c:v>
                </c:pt>
                <c:pt idx="836">
                  <c:v>7.640000000000001E-2</c:v>
                </c:pt>
                <c:pt idx="837">
                  <c:v>7.6600000000000001E-2</c:v>
                </c:pt>
                <c:pt idx="838">
                  <c:v>7.6600000000000001E-2</c:v>
                </c:pt>
                <c:pt idx="839">
                  <c:v>7.6600000000000001E-2</c:v>
                </c:pt>
                <c:pt idx="840">
                  <c:v>7.6600000000000001E-2</c:v>
                </c:pt>
                <c:pt idx="841">
                  <c:v>7.6799999999999993E-2</c:v>
                </c:pt>
                <c:pt idx="842">
                  <c:v>7.7100000000000002E-2</c:v>
                </c:pt>
                <c:pt idx="843">
                  <c:v>7.7100000000000002E-2</c:v>
                </c:pt>
                <c:pt idx="844">
                  <c:v>7.7299999999999994E-2</c:v>
                </c:pt>
                <c:pt idx="845">
                  <c:v>7.7500000000000013E-2</c:v>
                </c:pt>
                <c:pt idx="846">
                  <c:v>7.7500000000000013E-2</c:v>
                </c:pt>
                <c:pt idx="847">
                  <c:v>7.7500000000000013E-2</c:v>
                </c:pt>
                <c:pt idx="848">
                  <c:v>7.7500000000000013E-2</c:v>
                </c:pt>
                <c:pt idx="849">
                  <c:v>7.7900000000000039E-2</c:v>
                </c:pt>
                <c:pt idx="850">
                  <c:v>7.7900000000000039E-2</c:v>
                </c:pt>
                <c:pt idx="851">
                  <c:v>7.7900000000000039E-2</c:v>
                </c:pt>
                <c:pt idx="852">
                  <c:v>7.8299999999999995E-2</c:v>
                </c:pt>
                <c:pt idx="853">
                  <c:v>7.8299999999999995E-2</c:v>
                </c:pt>
                <c:pt idx="854">
                  <c:v>7.8299999999999995E-2</c:v>
                </c:pt>
                <c:pt idx="855">
                  <c:v>7.8400000000000011E-2</c:v>
                </c:pt>
                <c:pt idx="856">
                  <c:v>7.8400000000000011E-2</c:v>
                </c:pt>
                <c:pt idx="857">
                  <c:v>7.8400000000000011E-2</c:v>
                </c:pt>
                <c:pt idx="858">
                  <c:v>7.8400000000000011E-2</c:v>
                </c:pt>
                <c:pt idx="859">
                  <c:v>7.8400000000000011E-2</c:v>
                </c:pt>
                <c:pt idx="860">
                  <c:v>7.8600000000000003E-2</c:v>
                </c:pt>
                <c:pt idx="861">
                  <c:v>7.8800000000000023E-2</c:v>
                </c:pt>
                <c:pt idx="862">
                  <c:v>7.8800000000000023E-2</c:v>
                </c:pt>
                <c:pt idx="863">
                  <c:v>7.8800000000000023E-2</c:v>
                </c:pt>
                <c:pt idx="864">
                  <c:v>7.9000000000000431E-2</c:v>
                </c:pt>
                <c:pt idx="865">
                  <c:v>7.920000000000002E-2</c:v>
                </c:pt>
                <c:pt idx="866">
                  <c:v>7.920000000000002E-2</c:v>
                </c:pt>
                <c:pt idx="867">
                  <c:v>7.920000000000002E-2</c:v>
                </c:pt>
                <c:pt idx="868">
                  <c:v>7.920000000000002E-2</c:v>
                </c:pt>
                <c:pt idx="869">
                  <c:v>7.9400000000000123E-2</c:v>
                </c:pt>
                <c:pt idx="870">
                  <c:v>7.9600000000000004E-2</c:v>
                </c:pt>
                <c:pt idx="871">
                  <c:v>8.0000000000000043E-2</c:v>
                </c:pt>
                <c:pt idx="872">
                  <c:v>8.0000000000000043E-2</c:v>
                </c:pt>
                <c:pt idx="873">
                  <c:v>8.0000000000000043E-2</c:v>
                </c:pt>
                <c:pt idx="874">
                  <c:v>8.0400000000000041E-2</c:v>
                </c:pt>
                <c:pt idx="875">
                  <c:v>8.0400000000000041E-2</c:v>
                </c:pt>
                <c:pt idx="876">
                  <c:v>8.0400000000000041E-2</c:v>
                </c:pt>
                <c:pt idx="877">
                  <c:v>8.0400000000000041E-2</c:v>
                </c:pt>
                <c:pt idx="878">
                  <c:v>8.0400000000000041E-2</c:v>
                </c:pt>
                <c:pt idx="879">
                  <c:v>8.0400000000000041E-2</c:v>
                </c:pt>
                <c:pt idx="880">
                  <c:v>8.0400000000000041E-2</c:v>
                </c:pt>
                <c:pt idx="881">
                  <c:v>8.0400000000000041E-2</c:v>
                </c:pt>
                <c:pt idx="882">
                  <c:v>8.0400000000000041E-2</c:v>
                </c:pt>
                <c:pt idx="883">
                  <c:v>8.0400000000000041E-2</c:v>
                </c:pt>
                <c:pt idx="884">
                  <c:v>8.0400000000000041E-2</c:v>
                </c:pt>
                <c:pt idx="885">
                  <c:v>8.0400000000000041E-2</c:v>
                </c:pt>
                <c:pt idx="886">
                  <c:v>8.0600000000000047E-2</c:v>
                </c:pt>
                <c:pt idx="887">
                  <c:v>8.0600000000000047E-2</c:v>
                </c:pt>
                <c:pt idx="888">
                  <c:v>8.0600000000000047E-2</c:v>
                </c:pt>
                <c:pt idx="889">
                  <c:v>8.0600000000000047E-2</c:v>
                </c:pt>
                <c:pt idx="890">
                  <c:v>8.0600000000000047E-2</c:v>
                </c:pt>
                <c:pt idx="891">
                  <c:v>8.0600000000000047E-2</c:v>
                </c:pt>
                <c:pt idx="892">
                  <c:v>8.0600000000000047E-2</c:v>
                </c:pt>
                <c:pt idx="893">
                  <c:v>8.0600000000000047E-2</c:v>
                </c:pt>
                <c:pt idx="894">
                  <c:v>8.0600000000000047E-2</c:v>
                </c:pt>
                <c:pt idx="895">
                  <c:v>8.0600000000000047E-2</c:v>
                </c:pt>
                <c:pt idx="896">
                  <c:v>8.0800000000000025E-2</c:v>
                </c:pt>
                <c:pt idx="897">
                  <c:v>8.1300000000000011E-2</c:v>
                </c:pt>
                <c:pt idx="898">
                  <c:v>8.1500000000000045E-2</c:v>
                </c:pt>
                <c:pt idx="899">
                  <c:v>8.2000000000000003E-2</c:v>
                </c:pt>
                <c:pt idx="900">
                  <c:v>8.2200000000000009E-2</c:v>
                </c:pt>
                <c:pt idx="901">
                  <c:v>8.2200000000000009E-2</c:v>
                </c:pt>
                <c:pt idx="902">
                  <c:v>8.2200000000000009E-2</c:v>
                </c:pt>
                <c:pt idx="903">
                  <c:v>8.2200000000000009E-2</c:v>
                </c:pt>
                <c:pt idx="904">
                  <c:v>8.2200000000000009E-2</c:v>
                </c:pt>
                <c:pt idx="905">
                  <c:v>8.2400000000000015E-2</c:v>
                </c:pt>
                <c:pt idx="906">
                  <c:v>8.2600000000000007E-2</c:v>
                </c:pt>
                <c:pt idx="907">
                  <c:v>8.2600000000000007E-2</c:v>
                </c:pt>
                <c:pt idx="908">
                  <c:v>8.2600000000000007E-2</c:v>
                </c:pt>
                <c:pt idx="909">
                  <c:v>8.2600000000000007E-2</c:v>
                </c:pt>
                <c:pt idx="910">
                  <c:v>8.2900000000000001E-2</c:v>
                </c:pt>
                <c:pt idx="911">
                  <c:v>8.2900000000000001E-2</c:v>
                </c:pt>
                <c:pt idx="912">
                  <c:v>8.3100000000000063E-2</c:v>
                </c:pt>
                <c:pt idx="913">
                  <c:v>8.3600000000000702E-2</c:v>
                </c:pt>
                <c:pt idx="914">
                  <c:v>8.3600000000000702E-2</c:v>
                </c:pt>
                <c:pt idx="915">
                  <c:v>8.3800000000000208E-2</c:v>
                </c:pt>
                <c:pt idx="916">
                  <c:v>8.3800000000000208E-2</c:v>
                </c:pt>
                <c:pt idx="917">
                  <c:v>8.3800000000000208E-2</c:v>
                </c:pt>
                <c:pt idx="918">
                  <c:v>8.3800000000000208E-2</c:v>
                </c:pt>
                <c:pt idx="919">
                  <c:v>8.3800000000000208E-2</c:v>
                </c:pt>
                <c:pt idx="920">
                  <c:v>8.3800000000000208E-2</c:v>
                </c:pt>
                <c:pt idx="921">
                  <c:v>8.4100000000000022E-2</c:v>
                </c:pt>
                <c:pt idx="922">
                  <c:v>8.4400000000000003E-2</c:v>
                </c:pt>
                <c:pt idx="923">
                  <c:v>8.4400000000000003E-2</c:v>
                </c:pt>
                <c:pt idx="924">
                  <c:v>8.4400000000000003E-2</c:v>
                </c:pt>
                <c:pt idx="925">
                  <c:v>8.4400000000000003E-2</c:v>
                </c:pt>
                <c:pt idx="926">
                  <c:v>8.4400000000000003E-2</c:v>
                </c:pt>
                <c:pt idx="927">
                  <c:v>8.4400000000000003E-2</c:v>
                </c:pt>
                <c:pt idx="928">
                  <c:v>8.4400000000000003E-2</c:v>
                </c:pt>
                <c:pt idx="929">
                  <c:v>8.4400000000000003E-2</c:v>
                </c:pt>
                <c:pt idx="930">
                  <c:v>8.4400000000000003E-2</c:v>
                </c:pt>
                <c:pt idx="931">
                  <c:v>8.4700000000000067E-2</c:v>
                </c:pt>
                <c:pt idx="932">
                  <c:v>8.5000000000000006E-2</c:v>
                </c:pt>
                <c:pt idx="933">
                  <c:v>8.5300000000000001E-2</c:v>
                </c:pt>
                <c:pt idx="934">
                  <c:v>8.5300000000000001E-2</c:v>
                </c:pt>
                <c:pt idx="935">
                  <c:v>8.5300000000000001E-2</c:v>
                </c:pt>
                <c:pt idx="936">
                  <c:v>8.5300000000000001E-2</c:v>
                </c:pt>
                <c:pt idx="937">
                  <c:v>8.5300000000000001E-2</c:v>
                </c:pt>
                <c:pt idx="938">
                  <c:v>8.5300000000000001E-2</c:v>
                </c:pt>
                <c:pt idx="939">
                  <c:v>8.5300000000000001E-2</c:v>
                </c:pt>
                <c:pt idx="940">
                  <c:v>8.5300000000000001E-2</c:v>
                </c:pt>
                <c:pt idx="941">
                  <c:v>8.5300000000000001E-2</c:v>
                </c:pt>
                <c:pt idx="942">
                  <c:v>8.5300000000000001E-2</c:v>
                </c:pt>
                <c:pt idx="943">
                  <c:v>8.5300000000000001E-2</c:v>
                </c:pt>
                <c:pt idx="944">
                  <c:v>8.5300000000000001E-2</c:v>
                </c:pt>
                <c:pt idx="945">
                  <c:v>8.5300000000000001E-2</c:v>
                </c:pt>
                <c:pt idx="946">
                  <c:v>8.5300000000000001E-2</c:v>
                </c:pt>
                <c:pt idx="947">
                  <c:v>8.5300000000000001E-2</c:v>
                </c:pt>
                <c:pt idx="948">
                  <c:v>8.5600000000000065E-2</c:v>
                </c:pt>
                <c:pt idx="949">
                  <c:v>8.5600000000000065E-2</c:v>
                </c:pt>
                <c:pt idx="950">
                  <c:v>8.5900000000000004E-2</c:v>
                </c:pt>
                <c:pt idx="951">
                  <c:v>8.5900000000000004E-2</c:v>
                </c:pt>
                <c:pt idx="952">
                  <c:v>8.6600000000000024E-2</c:v>
                </c:pt>
                <c:pt idx="953">
                  <c:v>8.6600000000000024E-2</c:v>
                </c:pt>
                <c:pt idx="954">
                  <c:v>8.6600000000000024E-2</c:v>
                </c:pt>
                <c:pt idx="955">
                  <c:v>8.6600000000000024E-2</c:v>
                </c:pt>
                <c:pt idx="956">
                  <c:v>8.6600000000000024E-2</c:v>
                </c:pt>
                <c:pt idx="957">
                  <c:v>8.6900000000000005E-2</c:v>
                </c:pt>
                <c:pt idx="958">
                  <c:v>8.72E-2</c:v>
                </c:pt>
                <c:pt idx="959">
                  <c:v>8.72E-2</c:v>
                </c:pt>
                <c:pt idx="960">
                  <c:v>8.72E-2</c:v>
                </c:pt>
                <c:pt idx="961">
                  <c:v>8.72E-2</c:v>
                </c:pt>
                <c:pt idx="962">
                  <c:v>8.7600000000000025E-2</c:v>
                </c:pt>
                <c:pt idx="963">
                  <c:v>8.7600000000000025E-2</c:v>
                </c:pt>
                <c:pt idx="964">
                  <c:v>8.7600000000000025E-2</c:v>
                </c:pt>
                <c:pt idx="965">
                  <c:v>8.7900000000000006E-2</c:v>
                </c:pt>
                <c:pt idx="966">
                  <c:v>8.8300000000000045E-2</c:v>
                </c:pt>
                <c:pt idx="967">
                  <c:v>8.8300000000000045E-2</c:v>
                </c:pt>
                <c:pt idx="968">
                  <c:v>8.8300000000000045E-2</c:v>
                </c:pt>
                <c:pt idx="969">
                  <c:v>8.8300000000000045E-2</c:v>
                </c:pt>
                <c:pt idx="970">
                  <c:v>8.8300000000000045E-2</c:v>
                </c:pt>
                <c:pt idx="971">
                  <c:v>8.8600000000000248E-2</c:v>
                </c:pt>
                <c:pt idx="972">
                  <c:v>8.9000000000000065E-2</c:v>
                </c:pt>
                <c:pt idx="973">
                  <c:v>8.9000000000000065E-2</c:v>
                </c:pt>
                <c:pt idx="974">
                  <c:v>8.9000000000000065E-2</c:v>
                </c:pt>
                <c:pt idx="975">
                  <c:v>8.9000000000000065E-2</c:v>
                </c:pt>
                <c:pt idx="976">
                  <c:v>8.9000000000000065E-2</c:v>
                </c:pt>
                <c:pt idx="977">
                  <c:v>8.9400000000000021E-2</c:v>
                </c:pt>
                <c:pt idx="978">
                  <c:v>8.9400000000000021E-2</c:v>
                </c:pt>
                <c:pt idx="979">
                  <c:v>8.9400000000000021E-2</c:v>
                </c:pt>
                <c:pt idx="980">
                  <c:v>8.9400000000000021E-2</c:v>
                </c:pt>
                <c:pt idx="981">
                  <c:v>8.9400000000000021E-2</c:v>
                </c:pt>
                <c:pt idx="982">
                  <c:v>8.9400000000000021E-2</c:v>
                </c:pt>
                <c:pt idx="983">
                  <c:v>8.9400000000000021E-2</c:v>
                </c:pt>
                <c:pt idx="984">
                  <c:v>8.9400000000000021E-2</c:v>
                </c:pt>
                <c:pt idx="985">
                  <c:v>8.9400000000000021E-2</c:v>
                </c:pt>
                <c:pt idx="986">
                  <c:v>8.9800000000000046E-2</c:v>
                </c:pt>
                <c:pt idx="987">
                  <c:v>8.9800000000000046E-2</c:v>
                </c:pt>
                <c:pt idx="988">
                  <c:v>8.9800000000000046E-2</c:v>
                </c:pt>
                <c:pt idx="989">
                  <c:v>8.9800000000000046E-2</c:v>
                </c:pt>
                <c:pt idx="990">
                  <c:v>8.9800000000000046E-2</c:v>
                </c:pt>
                <c:pt idx="991">
                  <c:v>8.9800000000000046E-2</c:v>
                </c:pt>
                <c:pt idx="992">
                  <c:v>8.9800000000000046E-2</c:v>
                </c:pt>
                <c:pt idx="993">
                  <c:v>8.9800000000000046E-2</c:v>
                </c:pt>
                <c:pt idx="994">
                  <c:v>8.9800000000000046E-2</c:v>
                </c:pt>
                <c:pt idx="995">
                  <c:v>8.9800000000000046E-2</c:v>
                </c:pt>
                <c:pt idx="996">
                  <c:v>8.9800000000000046E-2</c:v>
                </c:pt>
                <c:pt idx="997">
                  <c:v>8.9800000000000046E-2</c:v>
                </c:pt>
                <c:pt idx="998">
                  <c:v>8.9800000000000046E-2</c:v>
                </c:pt>
                <c:pt idx="999">
                  <c:v>8.9800000000000046E-2</c:v>
                </c:pt>
                <c:pt idx="1000">
                  <c:v>9.0700000000000044E-2</c:v>
                </c:pt>
                <c:pt idx="1001">
                  <c:v>9.0700000000000044E-2</c:v>
                </c:pt>
                <c:pt idx="1002">
                  <c:v>9.0700000000000044E-2</c:v>
                </c:pt>
                <c:pt idx="1003">
                  <c:v>9.1200000000000003E-2</c:v>
                </c:pt>
                <c:pt idx="1004">
                  <c:v>9.1200000000000003E-2</c:v>
                </c:pt>
                <c:pt idx="1005">
                  <c:v>9.1200000000000003E-2</c:v>
                </c:pt>
                <c:pt idx="1006">
                  <c:v>9.1200000000000003E-2</c:v>
                </c:pt>
                <c:pt idx="1007">
                  <c:v>9.1200000000000003E-2</c:v>
                </c:pt>
                <c:pt idx="1008">
                  <c:v>9.1200000000000003E-2</c:v>
                </c:pt>
                <c:pt idx="1009">
                  <c:v>9.1200000000000003E-2</c:v>
                </c:pt>
                <c:pt idx="1010">
                  <c:v>9.1200000000000003E-2</c:v>
                </c:pt>
                <c:pt idx="1011">
                  <c:v>9.1200000000000003E-2</c:v>
                </c:pt>
                <c:pt idx="1012">
                  <c:v>9.1200000000000003E-2</c:v>
                </c:pt>
                <c:pt idx="1013">
                  <c:v>9.1200000000000003E-2</c:v>
                </c:pt>
                <c:pt idx="1014">
                  <c:v>9.1200000000000003E-2</c:v>
                </c:pt>
                <c:pt idx="1015">
                  <c:v>9.1700000000000004E-2</c:v>
                </c:pt>
                <c:pt idx="1016">
                  <c:v>9.1700000000000004E-2</c:v>
                </c:pt>
                <c:pt idx="1017">
                  <c:v>9.1700000000000004E-2</c:v>
                </c:pt>
                <c:pt idx="1018">
                  <c:v>9.2300000000000021E-2</c:v>
                </c:pt>
                <c:pt idx="1019">
                  <c:v>9.2300000000000021E-2</c:v>
                </c:pt>
                <c:pt idx="1020">
                  <c:v>9.2900000000000024E-2</c:v>
                </c:pt>
                <c:pt idx="1021">
                  <c:v>9.2900000000000024E-2</c:v>
                </c:pt>
                <c:pt idx="1022">
                  <c:v>9.3500000000000777E-2</c:v>
                </c:pt>
                <c:pt idx="1023">
                  <c:v>9.3500000000000777E-2</c:v>
                </c:pt>
                <c:pt idx="1024">
                  <c:v>9.3500000000000777E-2</c:v>
                </c:pt>
                <c:pt idx="1025">
                  <c:v>9.3500000000000777E-2</c:v>
                </c:pt>
                <c:pt idx="1026">
                  <c:v>9.3500000000000777E-2</c:v>
                </c:pt>
                <c:pt idx="1027">
                  <c:v>9.3500000000000777E-2</c:v>
                </c:pt>
                <c:pt idx="1028">
                  <c:v>9.3500000000000777E-2</c:v>
                </c:pt>
                <c:pt idx="1029">
                  <c:v>9.4200000000000006E-2</c:v>
                </c:pt>
                <c:pt idx="1030">
                  <c:v>9.4200000000000006E-2</c:v>
                </c:pt>
                <c:pt idx="1031">
                  <c:v>9.4200000000000006E-2</c:v>
                </c:pt>
                <c:pt idx="1032">
                  <c:v>9.5500000000000265E-2</c:v>
                </c:pt>
                <c:pt idx="1033">
                  <c:v>9.6100000000000005E-2</c:v>
                </c:pt>
                <c:pt idx="1034">
                  <c:v>9.6100000000000005E-2</c:v>
                </c:pt>
                <c:pt idx="1035">
                  <c:v>9.6100000000000005E-2</c:v>
                </c:pt>
                <c:pt idx="1036">
                  <c:v>9.6100000000000005E-2</c:v>
                </c:pt>
                <c:pt idx="1037">
                  <c:v>9.6100000000000005E-2</c:v>
                </c:pt>
                <c:pt idx="1038">
                  <c:v>9.6100000000000005E-2</c:v>
                </c:pt>
                <c:pt idx="1039">
                  <c:v>9.6100000000000005E-2</c:v>
                </c:pt>
                <c:pt idx="1040">
                  <c:v>9.6800000000000025E-2</c:v>
                </c:pt>
                <c:pt idx="1041">
                  <c:v>9.6800000000000025E-2</c:v>
                </c:pt>
                <c:pt idx="1042">
                  <c:v>9.6800000000000025E-2</c:v>
                </c:pt>
                <c:pt idx="1043">
                  <c:v>9.6800000000000025E-2</c:v>
                </c:pt>
                <c:pt idx="1044">
                  <c:v>9.6800000000000025E-2</c:v>
                </c:pt>
                <c:pt idx="1045">
                  <c:v>9.6800000000000025E-2</c:v>
                </c:pt>
                <c:pt idx="1046">
                  <c:v>9.7500000000000045E-2</c:v>
                </c:pt>
                <c:pt idx="1047">
                  <c:v>9.7500000000000045E-2</c:v>
                </c:pt>
                <c:pt idx="1048">
                  <c:v>9.7500000000000045E-2</c:v>
                </c:pt>
                <c:pt idx="1049">
                  <c:v>9.7500000000000045E-2</c:v>
                </c:pt>
                <c:pt idx="1050">
                  <c:v>9.7500000000000045E-2</c:v>
                </c:pt>
                <c:pt idx="1051">
                  <c:v>9.7500000000000045E-2</c:v>
                </c:pt>
                <c:pt idx="1052">
                  <c:v>9.7500000000000045E-2</c:v>
                </c:pt>
                <c:pt idx="1053">
                  <c:v>9.7500000000000045E-2</c:v>
                </c:pt>
                <c:pt idx="1054">
                  <c:v>9.7500000000000045E-2</c:v>
                </c:pt>
                <c:pt idx="1055">
                  <c:v>9.7500000000000045E-2</c:v>
                </c:pt>
                <c:pt idx="1056">
                  <c:v>9.7500000000000045E-2</c:v>
                </c:pt>
                <c:pt idx="1057">
                  <c:v>9.7500000000000045E-2</c:v>
                </c:pt>
                <c:pt idx="1058">
                  <c:v>9.7500000000000045E-2</c:v>
                </c:pt>
                <c:pt idx="1059">
                  <c:v>9.7500000000000045E-2</c:v>
                </c:pt>
                <c:pt idx="1060">
                  <c:v>9.8300000000000026E-2</c:v>
                </c:pt>
                <c:pt idx="1061">
                  <c:v>9.8300000000000026E-2</c:v>
                </c:pt>
                <c:pt idx="1062">
                  <c:v>9.8300000000000026E-2</c:v>
                </c:pt>
                <c:pt idx="1063">
                  <c:v>9.8300000000000026E-2</c:v>
                </c:pt>
                <c:pt idx="1064">
                  <c:v>9.8300000000000026E-2</c:v>
                </c:pt>
                <c:pt idx="1065">
                  <c:v>9.8300000000000026E-2</c:v>
                </c:pt>
                <c:pt idx="1066">
                  <c:v>9.8300000000000026E-2</c:v>
                </c:pt>
                <c:pt idx="1067">
                  <c:v>9.8300000000000026E-2</c:v>
                </c:pt>
                <c:pt idx="1068">
                  <c:v>9.8300000000000026E-2</c:v>
                </c:pt>
                <c:pt idx="1069">
                  <c:v>9.8300000000000026E-2</c:v>
                </c:pt>
                <c:pt idx="1070">
                  <c:v>9.8300000000000026E-2</c:v>
                </c:pt>
                <c:pt idx="1071">
                  <c:v>9.8300000000000026E-2</c:v>
                </c:pt>
                <c:pt idx="1072">
                  <c:v>9.8300000000000026E-2</c:v>
                </c:pt>
                <c:pt idx="1073">
                  <c:v>9.8300000000000026E-2</c:v>
                </c:pt>
                <c:pt idx="1074">
                  <c:v>9.8300000000000026E-2</c:v>
                </c:pt>
                <c:pt idx="1075">
                  <c:v>9.8300000000000026E-2</c:v>
                </c:pt>
                <c:pt idx="1076">
                  <c:v>9.8300000000000026E-2</c:v>
                </c:pt>
                <c:pt idx="1077">
                  <c:v>9.8300000000000026E-2</c:v>
                </c:pt>
                <c:pt idx="1078">
                  <c:v>9.8300000000000026E-2</c:v>
                </c:pt>
                <c:pt idx="1079">
                  <c:v>9.8300000000000026E-2</c:v>
                </c:pt>
                <c:pt idx="1080">
                  <c:v>9.8300000000000026E-2</c:v>
                </c:pt>
                <c:pt idx="1081">
                  <c:v>9.8300000000000026E-2</c:v>
                </c:pt>
                <c:pt idx="1082">
                  <c:v>9.9300000000000041E-2</c:v>
                </c:pt>
                <c:pt idx="1083">
                  <c:v>9.9300000000000041E-2</c:v>
                </c:pt>
                <c:pt idx="1084">
                  <c:v>9.9300000000000041E-2</c:v>
                </c:pt>
                <c:pt idx="1085">
                  <c:v>9.9300000000000041E-2</c:v>
                </c:pt>
                <c:pt idx="1086">
                  <c:v>9.9300000000000041E-2</c:v>
                </c:pt>
                <c:pt idx="1087">
                  <c:v>9.9300000000000041E-2</c:v>
                </c:pt>
                <c:pt idx="1088">
                  <c:v>9.9300000000000041E-2</c:v>
                </c:pt>
                <c:pt idx="1089">
                  <c:v>9.9300000000000041E-2</c:v>
                </c:pt>
                <c:pt idx="1090">
                  <c:v>9.9300000000000041E-2</c:v>
                </c:pt>
                <c:pt idx="1091">
                  <c:v>9.9300000000000041E-2</c:v>
                </c:pt>
                <c:pt idx="1092">
                  <c:v>9.9300000000000041E-2</c:v>
                </c:pt>
                <c:pt idx="1093">
                  <c:v>9.9300000000000041E-2</c:v>
                </c:pt>
                <c:pt idx="1094">
                  <c:v>9.9300000000000041E-2</c:v>
                </c:pt>
                <c:pt idx="1095">
                  <c:v>9.9300000000000041E-2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464-416F-979C-4D578EE123F2}"/>
            </c:ext>
          </c:extLst>
        </c:ser>
        <c:ser>
          <c:idx val="1"/>
          <c:order val="1"/>
          <c:spPr>
            <a:ln w="50800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KeySec!$A$4:$A$1099</c:f>
              <c:numCache>
                <c:formatCode>General</c:formatCode>
                <c:ptCount val="10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</c:numCache>
            </c:numRef>
          </c:xVal>
          <c:yVal>
            <c:numRef>
              <c:f>KeySec!$C$4:$C$1099</c:f>
              <c:numCache>
                <c:formatCode>General</c:formatCode>
                <c:ptCount val="1096"/>
                <c:pt idx="0">
                  <c:v>1.0000000000000082E-4</c:v>
                </c:pt>
                <c:pt idx="1">
                  <c:v>1.0000000000000082E-4</c:v>
                </c:pt>
                <c:pt idx="2">
                  <c:v>2.0000000000000052E-4</c:v>
                </c:pt>
                <c:pt idx="3">
                  <c:v>3.0000000000000236E-4</c:v>
                </c:pt>
                <c:pt idx="4">
                  <c:v>4.0000000000000034E-4</c:v>
                </c:pt>
                <c:pt idx="5">
                  <c:v>5.0000000000000034E-4</c:v>
                </c:pt>
                <c:pt idx="6">
                  <c:v>5.0000000000000034E-4</c:v>
                </c:pt>
                <c:pt idx="7">
                  <c:v>7.0000000000000498E-4</c:v>
                </c:pt>
                <c:pt idx="8">
                  <c:v>8.0000000000000264E-4</c:v>
                </c:pt>
                <c:pt idx="9">
                  <c:v>9.0000000000000247E-4</c:v>
                </c:pt>
                <c:pt idx="10">
                  <c:v>9.0000000000000247E-4</c:v>
                </c:pt>
                <c:pt idx="11">
                  <c:v>9.0000000000000247E-4</c:v>
                </c:pt>
                <c:pt idx="12">
                  <c:v>1.0000000000000041E-3</c:v>
                </c:pt>
                <c:pt idx="13">
                  <c:v>1.100000000000009E-3</c:v>
                </c:pt>
                <c:pt idx="14">
                  <c:v>1.1999999999999999E-3</c:v>
                </c:pt>
                <c:pt idx="15">
                  <c:v>1.2999999999999978E-3</c:v>
                </c:pt>
                <c:pt idx="16">
                  <c:v>1.4000000000000041E-3</c:v>
                </c:pt>
                <c:pt idx="17">
                  <c:v>1.5000000000000085E-3</c:v>
                </c:pt>
                <c:pt idx="18">
                  <c:v>1.5000000000000085E-3</c:v>
                </c:pt>
                <c:pt idx="19">
                  <c:v>1.5000000000000085E-3</c:v>
                </c:pt>
                <c:pt idx="20">
                  <c:v>1.5000000000000085E-3</c:v>
                </c:pt>
                <c:pt idx="21">
                  <c:v>1.7000000000000081E-3</c:v>
                </c:pt>
                <c:pt idx="22">
                  <c:v>1.7000000000000081E-3</c:v>
                </c:pt>
                <c:pt idx="23">
                  <c:v>2.0000000000000052E-3</c:v>
                </c:pt>
                <c:pt idx="24">
                  <c:v>2.0000000000000052E-3</c:v>
                </c:pt>
                <c:pt idx="25">
                  <c:v>2.0000000000000052E-3</c:v>
                </c:pt>
                <c:pt idx="26">
                  <c:v>2.0000000000000052E-3</c:v>
                </c:pt>
                <c:pt idx="27">
                  <c:v>2.2000000000000092E-3</c:v>
                </c:pt>
                <c:pt idx="28">
                  <c:v>2.5000000000000092E-3</c:v>
                </c:pt>
                <c:pt idx="29">
                  <c:v>2.5999999999999999E-3</c:v>
                </c:pt>
                <c:pt idx="30">
                  <c:v>2.5999999999999999E-3</c:v>
                </c:pt>
                <c:pt idx="31">
                  <c:v>2.8000000000000052E-3</c:v>
                </c:pt>
                <c:pt idx="32">
                  <c:v>2.8000000000000052E-3</c:v>
                </c:pt>
                <c:pt idx="33">
                  <c:v>2.8000000000000052E-3</c:v>
                </c:pt>
                <c:pt idx="34">
                  <c:v>3.1000000000000216E-3</c:v>
                </c:pt>
                <c:pt idx="35">
                  <c:v>3.3000000000000052E-3</c:v>
                </c:pt>
                <c:pt idx="36">
                  <c:v>3.5000000000000205E-3</c:v>
                </c:pt>
                <c:pt idx="37">
                  <c:v>3.6000000000000229E-3</c:v>
                </c:pt>
                <c:pt idx="38">
                  <c:v>3.7000000000000284E-3</c:v>
                </c:pt>
                <c:pt idx="39">
                  <c:v>3.8000000000000052E-3</c:v>
                </c:pt>
                <c:pt idx="40">
                  <c:v>3.9000000000000198E-3</c:v>
                </c:pt>
                <c:pt idx="41">
                  <c:v>3.9000000000000198E-3</c:v>
                </c:pt>
                <c:pt idx="42">
                  <c:v>4.0000000000000114E-3</c:v>
                </c:pt>
                <c:pt idx="43">
                  <c:v>4.1000000000000003E-3</c:v>
                </c:pt>
                <c:pt idx="44">
                  <c:v>4.1000000000000003E-3</c:v>
                </c:pt>
                <c:pt idx="45">
                  <c:v>4.4000000000000124E-3</c:v>
                </c:pt>
                <c:pt idx="46">
                  <c:v>4.6000000000000034E-3</c:v>
                </c:pt>
                <c:pt idx="47">
                  <c:v>4.6000000000000034E-3</c:v>
                </c:pt>
                <c:pt idx="48">
                  <c:v>4.6000000000000034E-3</c:v>
                </c:pt>
                <c:pt idx="49">
                  <c:v>4.7000000000000123E-3</c:v>
                </c:pt>
                <c:pt idx="50">
                  <c:v>4.8000000000000004E-3</c:v>
                </c:pt>
                <c:pt idx="51">
                  <c:v>4.9000000000000345E-3</c:v>
                </c:pt>
                <c:pt idx="52">
                  <c:v>5.1999999999999998E-3</c:v>
                </c:pt>
                <c:pt idx="53">
                  <c:v>5.1999999999999998E-3</c:v>
                </c:pt>
                <c:pt idx="54">
                  <c:v>5.1999999999999998E-3</c:v>
                </c:pt>
                <c:pt idx="55">
                  <c:v>5.4000000000000124E-3</c:v>
                </c:pt>
                <c:pt idx="56">
                  <c:v>5.7000000000000123E-3</c:v>
                </c:pt>
                <c:pt idx="57">
                  <c:v>5.7000000000000123E-3</c:v>
                </c:pt>
                <c:pt idx="58">
                  <c:v>5.7000000000000123E-3</c:v>
                </c:pt>
                <c:pt idx="59">
                  <c:v>5.8000000000000013E-3</c:v>
                </c:pt>
                <c:pt idx="60">
                  <c:v>5.9000000000000406E-3</c:v>
                </c:pt>
                <c:pt idx="61">
                  <c:v>6.0000000000000114E-3</c:v>
                </c:pt>
                <c:pt idx="62">
                  <c:v>6.0000000000000114E-3</c:v>
                </c:pt>
                <c:pt idx="63">
                  <c:v>6.1000000000000004E-3</c:v>
                </c:pt>
                <c:pt idx="64">
                  <c:v>6.2000000000000371E-3</c:v>
                </c:pt>
                <c:pt idx="65">
                  <c:v>6.2000000000000371E-3</c:v>
                </c:pt>
                <c:pt idx="66">
                  <c:v>6.3000000000000113E-3</c:v>
                </c:pt>
                <c:pt idx="67">
                  <c:v>6.5000000000000335E-3</c:v>
                </c:pt>
                <c:pt idx="68">
                  <c:v>6.6000000000000034E-3</c:v>
                </c:pt>
                <c:pt idx="69">
                  <c:v>6.7000000000000401E-3</c:v>
                </c:pt>
                <c:pt idx="70">
                  <c:v>6.8000000000000308E-3</c:v>
                </c:pt>
                <c:pt idx="71">
                  <c:v>7.0000000000000114E-3</c:v>
                </c:pt>
                <c:pt idx="72">
                  <c:v>7.0000000000000114E-3</c:v>
                </c:pt>
                <c:pt idx="73">
                  <c:v>7.2000000000000406E-3</c:v>
                </c:pt>
                <c:pt idx="74">
                  <c:v>7.2000000000000406E-3</c:v>
                </c:pt>
                <c:pt idx="75">
                  <c:v>7.2000000000000406E-3</c:v>
                </c:pt>
                <c:pt idx="76">
                  <c:v>7.3000000000000113E-3</c:v>
                </c:pt>
                <c:pt idx="77">
                  <c:v>7.3000000000000113E-3</c:v>
                </c:pt>
                <c:pt idx="78">
                  <c:v>7.4000000000000524E-3</c:v>
                </c:pt>
                <c:pt idx="79">
                  <c:v>7.6000000000000104E-3</c:v>
                </c:pt>
                <c:pt idx="80">
                  <c:v>7.8000000000000335E-3</c:v>
                </c:pt>
                <c:pt idx="81">
                  <c:v>7.8000000000000335E-3</c:v>
                </c:pt>
                <c:pt idx="82">
                  <c:v>7.9000000000000563E-3</c:v>
                </c:pt>
                <c:pt idx="83">
                  <c:v>8.1000000000000048E-3</c:v>
                </c:pt>
                <c:pt idx="84">
                  <c:v>8.1000000000000048E-3</c:v>
                </c:pt>
                <c:pt idx="85">
                  <c:v>8.1000000000000048E-3</c:v>
                </c:pt>
                <c:pt idx="86">
                  <c:v>8.1000000000000048E-3</c:v>
                </c:pt>
                <c:pt idx="87">
                  <c:v>8.3000000000000226E-3</c:v>
                </c:pt>
                <c:pt idx="88">
                  <c:v>8.5000000000000006E-3</c:v>
                </c:pt>
                <c:pt idx="89">
                  <c:v>8.5000000000000006E-3</c:v>
                </c:pt>
                <c:pt idx="90">
                  <c:v>8.6000000000000208E-3</c:v>
                </c:pt>
                <c:pt idx="91">
                  <c:v>8.7000000000000046E-3</c:v>
                </c:pt>
                <c:pt idx="92">
                  <c:v>8.9000000000000207E-3</c:v>
                </c:pt>
                <c:pt idx="93">
                  <c:v>9.0000000000000028E-3</c:v>
                </c:pt>
                <c:pt idx="94">
                  <c:v>9.0000000000000028E-3</c:v>
                </c:pt>
                <c:pt idx="95">
                  <c:v>9.4000000000000247E-3</c:v>
                </c:pt>
                <c:pt idx="96">
                  <c:v>9.4000000000000247E-3</c:v>
                </c:pt>
                <c:pt idx="97">
                  <c:v>9.6000000000000026E-3</c:v>
                </c:pt>
                <c:pt idx="98">
                  <c:v>9.7000000000000003E-3</c:v>
                </c:pt>
                <c:pt idx="99">
                  <c:v>9.7000000000000003E-3</c:v>
                </c:pt>
                <c:pt idx="100">
                  <c:v>9.8000000000000708E-3</c:v>
                </c:pt>
                <c:pt idx="101">
                  <c:v>9.9000000000000268E-3</c:v>
                </c:pt>
                <c:pt idx="102">
                  <c:v>1.0000000000000005E-2</c:v>
                </c:pt>
                <c:pt idx="103">
                  <c:v>1.0100000000000001E-2</c:v>
                </c:pt>
                <c:pt idx="104">
                  <c:v>1.0100000000000001E-2</c:v>
                </c:pt>
                <c:pt idx="105">
                  <c:v>1.0200000000000001E-2</c:v>
                </c:pt>
                <c:pt idx="106">
                  <c:v>1.0300000000000005E-2</c:v>
                </c:pt>
                <c:pt idx="107">
                  <c:v>1.0300000000000005E-2</c:v>
                </c:pt>
                <c:pt idx="108">
                  <c:v>1.0500000000000021E-2</c:v>
                </c:pt>
                <c:pt idx="109">
                  <c:v>1.0500000000000021E-2</c:v>
                </c:pt>
                <c:pt idx="110">
                  <c:v>1.0500000000000021E-2</c:v>
                </c:pt>
                <c:pt idx="111">
                  <c:v>1.0699999999999998E-2</c:v>
                </c:pt>
                <c:pt idx="112">
                  <c:v>1.0800000000000021E-2</c:v>
                </c:pt>
                <c:pt idx="113">
                  <c:v>1.0800000000000021E-2</c:v>
                </c:pt>
                <c:pt idx="114">
                  <c:v>1.0900000000000003E-2</c:v>
                </c:pt>
                <c:pt idx="115">
                  <c:v>1.0999999999999998E-2</c:v>
                </c:pt>
                <c:pt idx="116">
                  <c:v>1.0999999999999998E-2</c:v>
                </c:pt>
                <c:pt idx="117">
                  <c:v>1.0999999999999998E-2</c:v>
                </c:pt>
                <c:pt idx="118">
                  <c:v>1.120000000000008E-2</c:v>
                </c:pt>
                <c:pt idx="119">
                  <c:v>1.1299999999999998E-2</c:v>
                </c:pt>
                <c:pt idx="120">
                  <c:v>1.1299999999999998E-2</c:v>
                </c:pt>
                <c:pt idx="121">
                  <c:v>1.1299999999999998E-2</c:v>
                </c:pt>
                <c:pt idx="122">
                  <c:v>1.1400000000000089E-2</c:v>
                </c:pt>
                <c:pt idx="123">
                  <c:v>1.1400000000000089E-2</c:v>
                </c:pt>
                <c:pt idx="124">
                  <c:v>1.150000000000009E-2</c:v>
                </c:pt>
                <c:pt idx="125">
                  <c:v>1.18000000000001E-2</c:v>
                </c:pt>
                <c:pt idx="126">
                  <c:v>1.2E-2</c:v>
                </c:pt>
                <c:pt idx="127">
                  <c:v>1.2100000000000001E-2</c:v>
                </c:pt>
                <c:pt idx="128">
                  <c:v>1.2300000000000005E-2</c:v>
                </c:pt>
                <c:pt idx="129">
                  <c:v>1.2400000000000001E-2</c:v>
                </c:pt>
                <c:pt idx="130">
                  <c:v>1.2400000000000001E-2</c:v>
                </c:pt>
                <c:pt idx="131">
                  <c:v>1.2400000000000001E-2</c:v>
                </c:pt>
                <c:pt idx="132">
                  <c:v>1.2500000000000001E-2</c:v>
                </c:pt>
                <c:pt idx="133">
                  <c:v>1.2500000000000001E-2</c:v>
                </c:pt>
                <c:pt idx="134">
                  <c:v>1.2699999999999998E-2</c:v>
                </c:pt>
                <c:pt idx="135">
                  <c:v>1.2900000000000003E-2</c:v>
                </c:pt>
                <c:pt idx="136">
                  <c:v>1.2900000000000003E-2</c:v>
                </c:pt>
                <c:pt idx="137">
                  <c:v>1.3100000000000021E-2</c:v>
                </c:pt>
                <c:pt idx="138">
                  <c:v>1.3100000000000021E-2</c:v>
                </c:pt>
                <c:pt idx="139">
                  <c:v>1.3200000000000075E-2</c:v>
                </c:pt>
                <c:pt idx="140">
                  <c:v>1.3200000000000075E-2</c:v>
                </c:pt>
                <c:pt idx="141">
                  <c:v>1.3200000000000075E-2</c:v>
                </c:pt>
                <c:pt idx="142">
                  <c:v>1.3400000000000082E-2</c:v>
                </c:pt>
                <c:pt idx="143">
                  <c:v>1.3599999999999998E-2</c:v>
                </c:pt>
                <c:pt idx="144">
                  <c:v>1.3700000000000089E-2</c:v>
                </c:pt>
                <c:pt idx="145">
                  <c:v>1.3800000000000099E-2</c:v>
                </c:pt>
                <c:pt idx="146">
                  <c:v>1.3899999999999999E-2</c:v>
                </c:pt>
                <c:pt idx="147">
                  <c:v>1.4E-2</c:v>
                </c:pt>
                <c:pt idx="148">
                  <c:v>1.4E-2</c:v>
                </c:pt>
                <c:pt idx="149">
                  <c:v>1.4E-2</c:v>
                </c:pt>
                <c:pt idx="150">
                  <c:v>1.4100000000000001E-2</c:v>
                </c:pt>
                <c:pt idx="151">
                  <c:v>1.4100000000000001E-2</c:v>
                </c:pt>
                <c:pt idx="152">
                  <c:v>1.4200000000000001E-2</c:v>
                </c:pt>
                <c:pt idx="153">
                  <c:v>1.4200000000000001E-2</c:v>
                </c:pt>
                <c:pt idx="154">
                  <c:v>1.43E-2</c:v>
                </c:pt>
                <c:pt idx="155">
                  <c:v>1.4400000000000001E-2</c:v>
                </c:pt>
                <c:pt idx="156">
                  <c:v>1.4400000000000001E-2</c:v>
                </c:pt>
                <c:pt idx="157">
                  <c:v>1.4500000000000001E-2</c:v>
                </c:pt>
                <c:pt idx="158">
                  <c:v>1.4500000000000001E-2</c:v>
                </c:pt>
                <c:pt idx="159">
                  <c:v>1.4500000000000001E-2</c:v>
                </c:pt>
                <c:pt idx="160">
                  <c:v>1.4600000000000005E-2</c:v>
                </c:pt>
                <c:pt idx="161">
                  <c:v>1.4600000000000005E-2</c:v>
                </c:pt>
                <c:pt idx="162">
                  <c:v>1.4800000000000001E-2</c:v>
                </c:pt>
                <c:pt idx="163">
                  <c:v>1.5100000000000021E-2</c:v>
                </c:pt>
                <c:pt idx="164">
                  <c:v>1.5299999999999998E-2</c:v>
                </c:pt>
                <c:pt idx="165">
                  <c:v>1.5299999999999998E-2</c:v>
                </c:pt>
                <c:pt idx="166">
                  <c:v>1.5299999999999998E-2</c:v>
                </c:pt>
                <c:pt idx="167">
                  <c:v>1.5599999999999998E-2</c:v>
                </c:pt>
                <c:pt idx="168">
                  <c:v>1.5599999999999998E-2</c:v>
                </c:pt>
                <c:pt idx="169">
                  <c:v>1.5599999999999998E-2</c:v>
                </c:pt>
                <c:pt idx="170">
                  <c:v>1.5599999999999998E-2</c:v>
                </c:pt>
                <c:pt idx="171">
                  <c:v>1.5599999999999998E-2</c:v>
                </c:pt>
                <c:pt idx="172">
                  <c:v>1.5599999999999998E-2</c:v>
                </c:pt>
                <c:pt idx="173">
                  <c:v>1.5599999999999998E-2</c:v>
                </c:pt>
                <c:pt idx="174">
                  <c:v>1.5699999999999999E-2</c:v>
                </c:pt>
                <c:pt idx="175">
                  <c:v>1.5800000000000043E-2</c:v>
                </c:pt>
                <c:pt idx="176">
                  <c:v>1.6000000000000021E-2</c:v>
                </c:pt>
                <c:pt idx="177">
                  <c:v>1.6100000000000041E-2</c:v>
                </c:pt>
                <c:pt idx="178">
                  <c:v>1.6199999999999999E-2</c:v>
                </c:pt>
                <c:pt idx="179">
                  <c:v>1.6400000000000001E-2</c:v>
                </c:pt>
                <c:pt idx="180">
                  <c:v>1.6400000000000001E-2</c:v>
                </c:pt>
                <c:pt idx="181">
                  <c:v>1.6500000000000101E-2</c:v>
                </c:pt>
                <c:pt idx="182">
                  <c:v>1.6600000000000115E-2</c:v>
                </c:pt>
                <c:pt idx="183">
                  <c:v>1.6799999999999999E-2</c:v>
                </c:pt>
                <c:pt idx="184">
                  <c:v>1.6899999999999998E-2</c:v>
                </c:pt>
                <c:pt idx="185">
                  <c:v>1.6899999999999998E-2</c:v>
                </c:pt>
                <c:pt idx="186">
                  <c:v>1.6899999999999998E-2</c:v>
                </c:pt>
                <c:pt idx="187">
                  <c:v>1.6899999999999998E-2</c:v>
                </c:pt>
                <c:pt idx="188">
                  <c:v>1.6899999999999998E-2</c:v>
                </c:pt>
                <c:pt idx="189">
                  <c:v>1.7100000000000001E-2</c:v>
                </c:pt>
                <c:pt idx="190">
                  <c:v>1.7100000000000001E-2</c:v>
                </c:pt>
                <c:pt idx="191">
                  <c:v>1.72E-2</c:v>
                </c:pt>
                <c:pt idx="192">
                  <c:v>1.72E-2</c:v>
                </c:pt>
                <c:pt idx="193">
                  <c:v>1.7299999999999996E-2</c:v>
                </c:pt>
                <c:pt idx="194">
                  <c:v>1.7399999999999999E-2</c:v>
                </c:pt>
                <c:pt idx="195">
                  <c:v>1.7500000000000005E-2</c:v>
                </c:pt>
                <c:pt idx="196">
                  <c:v>1.7600000000000001E-2</c:v>
                </c:pt>
                <c:pt idx="197">
                  <c:v>1.77E-2</c:v>
                </c:pt>
                <c:pt idx="198">
                  <c:v>1.77E-2</c:v>
                </c:pt>
                <c:pt idx="199">
                  <c:v>1.7800000000000003E-2</c:v>
                </c:pt>
                <c:pt idx="200">
                  <c:v>1.7899999999999999E-2</c:v>
                </c:pt>
                <c:pt idx="201">
                  <c:v>1.8200000000000063E-2</c:v>
                </c:pt>
                <c:pt idx="202">
                  <c:v>1.8300000000000021E-2</c:v>
                </c:pt>
                <c:pt idx="203">
                  <c:v>1.8300000000000021E-2</c:v>
                </c:pt>
                <c:pt idx="204">
                  <c:v>1.8499999999999999E-2</c:v>
                </c:pt>
                <c:pt idx="205">
                  <c:v>1.8499999999999999E-2</c:v>
                </c:pt>
                <c:pt idx="206">
                  <c:v>1.8700000000000112E-2</c:v>
                </c:pt>
                <c:pt idx="207">
                  <c:v>1.8800000000000112E-2</c:v>
                </c:pt>
                <c:pt idx="208">
                  <c:v>1.8800000000000112E-2</c:v>
                </c:pt>
                <c:pt idx="209">
                  <c:v>1.8800000000000112E-2</c:v>
                </c:pt>
                <c:pt idx="210">
                  <c:v>1.9000000000000114E-2</c:v>
                </c:pt>
                <c:pt idx="211">
                  <c:v>1.9099999999999999E-2</c:v>
                </c:pt>
                <c:pt idx="212">
                  <c:v>1.9300000000000126E-2</c:v>
                </c:pt>
                <c:pt idx="213">
                  <c:v>1.9300000000000126E-2</c:v>
                </c:pt>
                <c:pt idx="214">
                  <c:v>1.9300000000000126E-2</c:v>
                </c:pt>
                <c:pt idx="215">
                  <c:v>1.9400000000000132E-2</c:v>
                </c:pt>
                <c:pt idx="216">
                  <c:v>1.9500000000000132E-2</c:v>
                </c:pt>
                <c:pt idx="217">
                  <c:v>1.9599999999999999E-2</c:v>
                </c:pt>
                <c:pt idx="218">
                  <c:v>1.9599999999999999E-2</c:v>
                </c:pt>
                <c:pt idx="219">
                  <c:v>1.9800000000000144E-2</c:v>
                </c:pt>
                <c:pt idx="220">
                  <c:v>1.9900000000000147E-2</c:v>
                </c:pt>
                <c:pt idx="221">
                  <c:v>1.9900000000000147E-2</c:v>
                </c:pt>
                <c:pt idx="222">
                  <c:v>2.0000000000000011E-2</c:v>
                </c:pt>
                <c:pt idx="223">
                  <c:v>2.0000000000000011E-2</c:v>
                </c:pt>
                <c:pt idx="224">
                  <c:v>2.01E-2</c:v>
                </c:pt>
                <c:pt idx="225">
                  <c:v>2.01E-2</c:v>
                </c:pt>
                <c:pt idx="226">
                  <c:v>2.0199999999999999E-2</c:v>
                </c:pt>
                <c:pt idx="227">
                  <c:v>2.0400000000000001E-2</c:v>
                </c:pt>
                <c:pt idx="228">
                  <c:v>2.0400000000000001E-2</c:v>
                </c:pt>
                <c:pt idx="229">
                  <c:v>2.0400000000000001E-2</c:v>
                </c:pt>
                <c:pt idx="230">
                  <c:v>2.0600000000000011E-2</c:v>
                </c:pt>
                <c:pt idx="231">
                  <c:v>2.07E-2</c:v>
                </c:pt>
                <c:pt idx="232">
                  <c:v>2.07E-2</c:v>
                </c:pt>
                <c:pt idx="233">
                  <c:v>2.0799999999999999E-2</c:v>
                </c:pt>
                <c:pt idx="234">
                  <c:v>2.0799999999999999E-2</c:v>
                </c:pt>
                <c:pt idx="235">
                  <c:v>2.1200000000000042E-2</c:v>
                </c:pt>
                <c:pt idx="236">
                  <c:v>2.1500000000000002E-2</c:v>
                </c:pt>
                <c:pt idx="237">
                  <c:v>2.1500000000000002E-2</c:v>
                </c:pt>
                <c:pt idx="238">
                  <c:v>2.1500000000000002E-2</c:v>
                </c:pt>
                <c:pt idx="239">
                  <c:v>2.1600000000000012E-2</c:v>
                </c:pt>
                <c:pt idx="240">
                  <c:v>2.1800000000000052E-2</c:v>
                </c:pt>
                <c:pt idx="241">
                  <c:v>2.1999999999999999E-2</c:v>
                </c:pt>
                <c:pt idx="242">
                  <c:v>2.2200000000000056E-2</c:v>
                </c:pt>
                <c:pt idx="243">
                  <c:v>2.2200000000000056E-2</c:v>
                </c:pt>
                <c:pt idx="244">
                  <c:v>2.2300000000000011E-2</c:v>
                </c:pt>
                <c:pt idx="245">
                  <c:v>2.2300000000000011E-2</c:v>
                </c:pt>
                <c:pt idx="246">
                  <c:v>2.2500000000000006E-2</c:v>
                </c:pt>
                <c:pt idx="247">
                  <c:v>2.2600000000000012E-2</c:v>
                </c:pt>
                <c:pt idx="248">
                  <c:v>2.2800000000000188E-2</c:v>
                </c:pt>
                <c:pt idx="249">
                  <c:v>2.2900000000000011E-2</c:v>
                </c:pt>
                <c:pt idx="250">
                  <c:v>2.3E-2</c:v>
                </c:pt>
                <c:pt idx="251">
                  <c:v>2.3E-2</c:v>
                </c:pt>
                <c:pt idx="252">
                  <c:v>2.3E-2</c:v>
                </c:pt>
                <c:pt idx="253">
                  <c:v>2.3E-2</c:v>
                </c:pt>
                <c:pt idx="254">
                  <c:v>2.3099999999999999E-2</c:v>
                </c:pt>
                <c:pt idx="255">
                  <c:v>2.3199999999999988E-2</c:v>
                </c:pt>
                <c:pt idx="256">
                  <c:v>2.3299999999999998E-2</c:v>
                </c:pt>
                <c:pt idx="257">
                  <c:v>2.35E-2</c:v>
                </c:pt>
                <c:pt idx="258">
                  <c:v>2.3800000000000002E-2</c:v>
                </c:pt>
                <c:pt idx="259">
                  <c:v>2.3900000000000001E-2</c:v>
                </c:pt>
                <c:pt idx="260">
                  <c:v>2.4E-2</c:v>
                </c:pt>
                <c:pt idx="261">
                  <c:v>2.41E-2</c:v>
                </c:pt>
                <c:pt idx="262">
                  <c:v>2.41E-2</c:v>
                </c:pt>
                <c:pt idx="263">
                  <c:v>2.41E-2</c:v>
                </c:pt>
                <c:pt idx="264">
                  <c:v>2.4199999999999989E-2</c:v>
                </c:pt>
                <c:pt idx="265">
                  <c:v>2.4400000000000002E-2</c:v>
                </c:pt>
                <c:pt idx="266">
                  <c:v>2.4400000000000002E-2</c:v>
                </c:pt>
                <c:pt idx="267">
                  <c:v>2.4500000000000001E-2</c:v>
                </c:pt>
                <c:pt idx="268">
                  <c:v>2.4500000000000001E-2</c:v>
                </c:pt>
                <c:pt idx="269">
                  <c:v>2.4500000000000001E-2</c:v>
                </c:pt>
                <c:pt idx="270">
                  <c:v>2.4500000000000001E-2</c:v>
                </c:pt>
                <c:pt idx="271">
                  <c:v>2.4600000000000011E-2</c:v>
                </c:pt>
                <c:pt idx="272">
                  <c:v>2.47E-2</c:v>
                </c:pt>
                <c:pt idx="273">
                  <c:v>2.47E-2</c:v>
                </c:pt>
                <c:pt idx="274">
                  <c:v>2.47E-2</c:v>
                </c:pt>
                <c:pt idx="275">
                  <c:v>2.4900000000000002E-2</c:v>
                </c:pt>
                <c:pt idx="276">
                  <c:v>2.5000000000000001E-2</c:v>
                </c:pt>
                <c:pt idx="277">
                  <c:v>2.5100000000000001E-2</c:v>
                </c:pt>
                <c:pt idx="278">
                  <c:v>2.5100000000000001E-2</c:v>
                </c:pt>
                <c:pt idx="279">
                  <c:v>2.5200000000000011E-2</c:v>
                </c:pt>
                <c:pt idx="280">
                  <c:v>2.53E-2</c:v>
                </c:pt>
                <c:pt idx="281">
                  <c:v>2.5500000000000002E-2</c:v>
                </c:pt>
                <c:pt idx="282">
                  <c:v>2.5500000000000002E-2</c:v>
                </c:pt>
                <c:pt idx="283">
                  <c:v>2.5500000000000002E-2</c:v>
                </c:pt>
                <c:pt idx="284">
                  <c:v>2.5500000000000002E-2</c:v>
                </c:pt>
                <c:pt idx="285">
                  <c:v>2.5500000000000002E-2</c:v>
                </c:pt>
                <c:pt idx="286">
                  <c:v>2.5600000000000012E-2</c:v>
                </c:pt>
                <c:pt idx="287">
                  <c:v>2.5600000000000012E-2</c:v>
                </c:pt>
                <c:pt idx="288">
                  <c:v>2.5700000000000001E-2</c:v>
                </c:pt>
                <c:pt idx="289">
                  <c:v>2.5700000000000001E-2</c:v>
                </c:pt>
                <c:pt idx="290">
                  <c:v>2.5800000000000052E-2</c:v>
                </c:pt>
                <c:pt idx="291">
                  <c:v>2.5800000000000052E-2</c:v>
                </c:pt>
                <c:pt idx="292">
                  <c:v>2.5800000000000052E-2</c:v>
                </c:pt>
                <c:pt idx="293">
                  <c:v>2.5800000000000052E-2</c:v>
                </c:pt>
                <c:pt idx="294">
                  <c:v>2.5800000000000052E-2</c:v>
                </c:pt>
                <c:pt idx="295">
                  <c:v>2.6100000000000002E-2</c:v>
                </c:pt>
                <c:pt idx="296">
                  <c:v>2.6100000000000002E-2</c:v>
                </c:pt>
                <c:pt idx="297">
                  <c:v>2.6100000000000002E-2</c:v>
                </c:pt>
                <c:pt idx="298">
                  <c:v>2.6100000000000002E-2</c:v>
                </c:pt>
                <c:pt idx="299">
                  <c:v>2.6100000000000002E-2</c:v>
                </c:pt>
                <c:pt idx="300">
                  <c:v>2.6100000000000002E-2</c:v>
                </c:pt>
                <c:pt idx="301">
                  <c:v>2.6200000000000011E-2</c:v>
                </c:pt>
                <c:pt idx="302">
                  <c:v>2.6599999999999999E-2</c:v>
                </c:pt>
                <c:pt idx="303">
                  <c:v>2.6700000000000002E-2</c:v>
                </c:pt>
                <c:pt idx="304">
                  <c:v>2.6700000000000002E-2</c:v>
                </c:pt>
                <c:pt idx="305">
                  <c:v>2.6800000000000056E-2</c:v>
                </c:pt>
                <c:pt idx="306">
                  <c:v>2.6900000000000011E-2</c:v>
                </c:pt>
                <c:pt idx="307">
                  <c:v>2.6900000000000011E-2</c:v>
                </c:pt>
                <c:pt idx="308">
                  <c:v>2.7000000000000166E-2</c:v>
                </c:pt>
                <c:pt idx="309">
                  <c:v>2.7200000000000012E-2</c:v>
                </c:pt>
                <c:pt idx="310">
                  <c:v>2.7200000000000012E-2</c:v>
                </c:pt>
                <c:pt idx="311">
                  <c:v>2.7400000000000195E-2</c:v>
                </c:pt>
                <c:pt idx="312">
                  <c:v>2.7400000000000195E-2</c:v>
                </c:pt>
                <c:pt idx="313">
                  <c:v>2.7400000000000195E-2</c:v>
                </c:pt>
                <c:pt idx="314">
                  <c:v>2.7500000000000011E-2</c:v>
                </c:pt>
                <c:pt idx="315">
                  <c:v>2.7500000000000011E-2</c:v>
                </c:pt>
                <c:pt idx="316">
                  <c:v>2.7600000000000197E-2</c:v>
                </c:pt>
                <c:pt idx="317">
                  <c:v>2.7600000000000197E-2</c:v>
                </c:pt>
                <c:pt idx="318">
                  <c:v>2.7700000000000002E-2</c:v>
                </c:pt>
                <c:pt idx="319">
                  <c:v>2.7700000000000002E-2</c:v>
                </c:pt>
                <c:pt idx="320">
                  <c:v>2.7700000000000002E-2</c:v>
                </c:pt>
                <c:pt idx="321">
                  <c:v>2.8000000000000001E-2</c:v>
                </c:pt>
                <c:pt idx="322">
                  <c:v>2.8000000000000001E-2</c:v>
                </c:pt>
                <c:pt idx="323">
                  <c:v>2.8000000000000001E-2</c:v>
                </c:pt>
                <c:pt idx="324">
                  <c:v>2.8000000000000001E-2</c:v>
                </c:pt>
                <c:pt idx="325">
                  <c:v>2.81E-2</c:v>
                </c:pt>
                <c:pt idx="326">
                  <c:v>2.81E-2</c:v>
                </c:pt>
                <c:pt idx="327">
                  <c:v>2.8199999999999989E-2</c:v>
                </c:pt>
                <c:pt idx="328">
                  <c:v>2.8199999999999989E-2</c:v>
                </c:pt>
                <c:pt idx="329">
                  <c:v>2.8299999999999999E-2</c:v>
                </c:pt>
                <c:pt idx="330">
                  <c:v>2.8400000000000002E-2</c:v>
                </c:pt>
                <c:pt idx="331">
                  <c:v>2.8500000000000001E-2</c:v>
                </c:pt>
                <c:pt idx="332">
                  <c:v>2.86E-2</c:v>
                </c:pt>
                <c:pt idx="333">
                  <c:v>2.87E-2</c:v>
                </c:pt>
                <c:pt idx="334">
                  <c:v>2.8799999999999999E-2</c:v>
                </c:pt>
                <c:pt idx="335">
                  <c:v>2.9000000000000001E-2</c:v>
                </c:pt>
                <c:pt idx="336">
                  <c:v>2.9100000000000001E-2</c:v>
                </c:pt>
                <c:pt idx="337">
                  <c:v>2.9100000000000001E-2</c:v>
                </c:pt>
                <c:pt idx="338">
                  <c:v>2.9200000000000011E-2</c:v>
                </c:pt>
                <c:pt idx="339">
                  <c:v>2.93E-2</c:v>
                </c:pt>
                <c:pt idx="340">
                  <c:v>2.9399999999999999E-2</c:v>
                </c:pt>
                <c:pt idx="341">
                  <c:v>2.9399999999999999E-2</c:v>
                </c:pt>
                <c:pt idx="342">
                  <c:v>2.9399999999999999E-2</c:v>
                </c:pt>
                <c:pt idx="343">
                  <c:v>2.9600000000000001E-2</c:v>
                </c:pt>
                <c:pt idx="344">
                  <c:v>2.9800000000000011E-2</c:v>
                </c:pt>
                <c:pt idx="345">
                  <c:v>2.9800000000000011E-2</c:v>
                </c:pt>
                <c:pt idx="346">
                  <c:v>2.9800000000000011E-2</c:v>
                </c:pt>
                <c:pt idx="347">
                  <c:v>2.9800000000000011E-2</c:v>
                </c:pt>
                <c:pt idx="348">
                  <c:v>2.9899999999999999E-2</c:v>
                </c:pt>
                <c:pt idx="349">
                  <c:v>2.9899999999999999E-2</c:v>
                </c:pt>
                <c:pt idx="350">
                  <c:v>3.0100000000000002E-2</c:v>
                </c:pt>
                <c:pt idx="351">
                  <c:v>3.0100000000000002E-2</c:v>
                </c:pt>
                <c:pt idx="352">
                  <c:v>3.0200000000000012E-2</c:v>
                </c:pt>
                <c:pt idx="353">
                  <c:v>3.0200000000000012E-2</c:v>
                </c:pt>
                <c:pt idx="354">
                  <c:v>3.0200000000000012E-2</c:v>
                </c:pt>
                <c:pt idx="355">
                  <c:v>3.0200000000000012E-2</c:v>
                </c:pt>
                <c:pt idx="356">
                  <c:v>3.0200000000000012E-2</c:v>
                </c:pt>
                <c:pt idx="357">
                  <c:v>3.0500000000000006E-2</c:v>
                </c:pt>
                <c:pt idx="358">
                  <c:v>3.0599999999999999E-2</c:v>
                </c:pt>
                <c:pt idx="359">
                  <c:v>3.0599999999999999E-2</c:v>
                </c:pt>
                <c:pt idx="360">
                  <c:v>3.0599999999999999E-2</c:v>
                </c:pt>
                <c:pt idx="361">
                  <c:v>3.0599999999999999E-2</c:v>
                </c:pt>
                <c:pt idx="362">
                  <c:v>3.0700000000000002E-2</c:v>
                </c:pt>
                <c:pt idx="363">
                  <c:v>3.09E-2</c:v>
                </c:pt>
                <c:pt idx="364">
                  <c:v>3.1000000000000052E-2</c:v>
                </c:pt>
                <c:pt idx="365">
                  <c:v>3.1199999999999999E-2</c:v>
                </c:pt>
                <c:pt idx="366">
                  <c:v>3.1199999999999999E-2</c:v>
                </c:pt>
                <c:pt idx="367">
                  <c:v>3.1199999999999999E-2</c:v>
                </c:pt>
                <c:pt idx="368">
                  <c:v>3.1199999999999999E-2</c:v>
                </c:pt>
                <c:pt idx="369">
                  <c:v>3.1399999999999997E-2</c:v>
                </c:pt>
                <c:pt idx="370">
                  <c:v>3.15E-2</c:v>
                </c:pt>
                <c:pt idx="371">
                  <c:v>3.1600000000000052E-2</c:v>
                </c:pt>
                <c:pt idx="372">
                  <c:v>3.1700000000000006E-2</c:v>
                </c:pt>
                <c:pt idx="373">
                  <c:v>3.1800000000000002E-2</c:v>
                </c:pt>
                <c:pt idx="374">
                  <c:v>3.1800000000000002E-2</c:v>
                </c:pt>
                <c:pt idx="375">
                  <c:v>3.1800000000000002E-2</c:v>
                </c:pt>
                <c:pt idx="376">
                  <c:v>3.1900000000000005E-2</c:v>
                </c:pt>
                <c:pt idx="377">
                  <c:v>3.2000000000000042E-2</c:v>
                </c:pt>
                <c:pt idx="378">
                  <c:v>3.210000000000001E-2</c:v>
                </c:pt>
                <c:pt idx="379">
                  <c:v>3.210000000000001E-2</c:v>
                </c:pt>
                <c:pt idx="380">
                  <c:v>3.2199999999999999E-2</c:v>
                </c:pt>
                <c:pt idx="381">
                  <c:v>3.2199999999999999E-2</c:v>
                </c:pt>
                <c:pt idx="382">
                  <c:v>3.2199999999999999E-2</c:v>
                </c:pt>
                <c:pt idx="383">
                  <c:v>3.2300000000000002E-2</c:v>
                </c:pt>
                <c:pt idx="384">
                  <c:v>3.2399999999999998E-2</c:v>
                </c:pt>
                <c:pt idx="385">
                  <c:v>3.2500000000000001E-2</c:v>
                </c:pt>
                <c:pt idx="386">
                  <c:v>3.2500000000000001E-2</c:v>
                </c:pt>
                <c:pt idx="387">
                  <c:v>3.2600000000000212E-2</c:v>
                </c:pt>
                <c:pt idx="388">
                  <c:v>3.2600000000000212E-2</c:v>
                </c:pt>
                <c:pt idx="389">
                  <c:v>3.2600000000000212E-2</c:v>
                </c:pt>
                <c:pt idx="390">
                  <c:v>3.2600000000000212E-2</c:v>
                </c:pt>
                <c:pt idx="391">
                  <c:v>3.2900000000000006E-2</c:v>
                </c:pt>
                <c:pt idx="392">
                  <c:v>3.2900000000000006E-2</c:v>
                </c:pt>
                <c:pt idx="393">
                  <c:v>3.3000000000000002E-2</c:v>
                </c:pt>
                <c:pt idx="394">
                  <c:v>3.32E-2</c:v>
                </c:pt>
                <c:pt idx="395">
                  <c:v>3.32E-2</c:v>
                </c:pt>
                <c:pt idx="396">
                  <c:v>3.32E-2</c:v>
                </c:pt>
                <c:pt idx="397">
                  <c:v>3.32E-2</c:v>
                </c:pt>
                <c:pt idx="398">
                  <c:v>3.3300000000000003E-2</c:v>
                </c:pt>
                <c:pt idx="399">
                  <c:v>3.3399999999999999E-2</c:v>
                </c:pt>
                <c:pt idx="400">
                  <c:v>3.3399999999999999E-2</c:v>
                </c:pt>
                <c:pt idx="401">
                  <c:v>3.3500000000000002E-2</c:v>
                </c:pt>
                <c:pt idx="402">
                  <c:v>3.3500000000000002E-2</c:v>
                </c:pt>
                <c:pt idx="403">
                  <c:v>3.3500000000000002E-2</c:v>
                </c:pt>
                <c:pt idx="404">
                  <c:v>3.3700000000000001E-2</c:v>
                </c:pt>
                <c:pt idx="405">
                  <c:v>3.3700000000000001E-2</c:v>
                </c:pt>
                <c:pt idx="406">
                  <c:v>3.4000000000000002E-2</c:v>
                </c:pt>
                <c:pt idx="407">
                  <c:v>3.4000000000000002E-2</c:v>
                </c:pt>
                <c:pt idx="408">
                  <c:v>3.4099999999999998E-2</c:v>
                </c:pt>
                <c:pt idx="409">
                  <c:v>3.4200000000000001E-2</c:v>
                </c:pt>
                <c:pt idx="410">
                  <c:v>3.4200000000000001E-2</c:v>
                </c:pt>
                <c:pt idx="411">
                  <c:v>3.4300000000000004E-2</c:v>
                </c:pt>
                <c:pt idx="412">
                  <c:v>3.4300000000000004E-2</c:v>
                </c:pt>
                <c:pt idx="413">
                  <c:v>3.4500000000000003E-2</c:v>
                </c:pt>
                <c:pt idx="414">
                  <c:v>3.4500000000000003E-2</c:v>
                </c:pt>
                <c:pt idx="415">
                  <c:v>3.4500000000000003E-2</c:v>
                </c:pt>
                <c:pt idx="416">
                  <c:v>3.4500000000000003E-2</c:v>
                </c:pt>
                <c:pt idx="417">
                  <c:v>3.4500000000000003E-2</c:v>
                </c:pt>
                <c:pt idx="418">
                  <c:v>3.4599999999999999E-2</c:v>
                </c:pt>
                <c:pt idx="419">
                  <c:v>3.4700000000000002E-2</c:v>
                </c:pt>
                <c:pt idx="420">
                  <c:v>3.5099999999999999E-2</c:v>
                </c:pt>
                <c:pt idx="421">
                  <c:v>3.5099999999999999E-2</c:v>
                </c:pt>
                <c:pt idx="422">
                  <c:v>3.5099999999999999E-2</c:v>
                </c:pt>
                <c:pt idx="423">
                  <c:v>3.5200000000000002E-2</c:v>
                </c:pt>
                <c:pt idx="424">
                  <c:v>3.5200000000000002E-2</c:v>
                </c:pt>
                <c:pt idx="425">
                  <c:v>3.5200000000000002E-2</c:v>
                </c:pt>
                <c:pt idx="426">
                  <c:v>3.5300000000000005E-2</c:v>
                </c:pt>
                <c:pt idx="427">
                  <c:v>3.5300000000000005E-2</c:v>
                </c:pt>
                <c:pt idx="428">
                  <c:v>3.5400000000000001E-2</c:v>
                </c:pt>
                <c:pt idx="429">
                  <c:v>3.5400000000000001E-2</c:v>
                </c:pt>
                <c:pt idx="430">
                  <c:v>3.5400000000000001E-2</c:v>
                </c:pt>
                <c:pt idx="431">
                  <c:v>3.570000000000001E-2</c:v>
                </c:pt>
                <c:pt idx="432">
                  <c:v>3.5900000000000001E-2</c:v>
                </c:pt>
                <c:pt idx="433">
                  <c:v>3.5900000000000001E-2</c:v>
                </c:pt>
                <c:pt idx="434">
                  <c:v>3.5900000000000001E-2</c:v>
                </c:pt>
                <c:pt idx="435">
                  <c:v>3.5900000000000001E-2</c:v>
                </c:pt>
                <c:pt idx="436">
                  <c:v>3.5900000000000001E-2</c:v>
                </c:pt>
                <c:pt idx="437">
                  <c:v>3.61E-2</c:v>
                </c:pt>
                <c:pt idx="438">
                  <c:v>3.6200000000000052E-2</c:v>
                </c:pt>
                <c:pt idx="439">
                  <c:v>3.6200000000000052E-2</c:v>
                </c:pt>
                <c:pt idx="440">
                  <c:v>3.6200000000000052E-2</c:v>
                </c:pt>
                <c:pt idx="441">
                  <c:v>3.6200000000000052E-2</c:v>
                </c:pt>
                <c:pt idx="442">
                  <c:v>3.6400000000000016E-2</c:v>
                </c:pt>
                <c:pt idx="443">
                  <c:v>3.6500000000000005E-2</c:v>
                </c:pt>
                <c:pt idx="444">
                  <c:v>3.6500000000000005E-2</c:v>
                </c:pt>
                <c:pt idx="445">
                  <c:v>3.6600000000000042E-2</c:v>
                </c:pt>
                <c:pt idx="446">
                  <c:v>3.6600000000000042E-2</c:v>
                </c:pt>
                <c:pt idx="447">
                  <c:v>3.670000000000001E-2</c:v>
                </c:pt>
                <c:pt idx="448">
                  <c:v>3.6799999999999999E-2</c:v>
                </c:pt>
                <c:pt idx="449">
                  <c:v>3.6799999999999999E-2</c:v>
                </c:pt>
                <c:pt idx="450">
                  <c:v>3.6799999999999999E-2</c:v>
                </c:pt>
                <c:pt idx="451">
                  <c:v>3.6999999999999998E-2</c:v>
                </c:pt>
                <c:pt idx="452">
                  <c:v>3.6999999999999998E-2</c:v>
                </c:pt>
                <c:pt idx="453">
                  <c:v>3.7100000000000001E-2</c:v>
                </c:pt>
                <c:pt idx="454">
                  <c:v>3.7200000000000052E-2</c:v>
                </c:pt>
                <c:pt idx="455">
                  <c:v>3.7200000000000052E-2</c:v>
                </c:pt>
                <c:pt idx="456">
                  <c:v>3.7300000000000041E-2</c:v>
                </c:pt>
                <c:pt idx="457">
                  <c:v>3.7400000000000232E-2</c:v>
                </c:pt>
                <c:pt idx="458">
                  <c:v>3.7500000000000006E-2</c:v>
                </c:pt>
                <c:pt idx="459">
                  <c:v>3.7500000000000006E-2</c:v>
                </c:pt>
                <c:pt idx="460">
                  <c:v>3.7500000000000006E-2</c:v>
                </c:pt>
                <c:pt idx="461">
                  <c:v>3.7700000000000011E-2</c:v>
                </c:pt>
                <c:pt idx="462">
                  <c:v>3.7800000000000236E-2</c:v>
                </c:pt>
                <c:pt idx="463">
                  <c:v>3.790000000000001E-2</c:v>
                </c:pt>
                <c:pt idx="464">
                  <c:v>3.790000000000001E-2</c:v>
                </c:pt>
                <c:pt idx="465">
                  <c:v>3.7999999999999999E-2</c:v>
                </c:pt>
                <c:pt idx="466">
                  <c:v>3.7999999999999999E-2</c:v>
                </c:pt>
                <c:pt idx="467">
                  <c:v>3.7999999999999999E-2</c:v>
                </c:pt>
                <c:pt idx="468">
                  <c:v>3.7999999999999999E-2</c:v>
                </c:pt>
                <c:pt idx="469">
                  <c:v>3.8100000000000002E-2</c:v>
                </c:pt>
                <c:pt idx="470">
                  <c:v>3.8100000000000002E-2</c:v>
                </c:pt>
                <c:pt idx="471">
                  <c:v>3.8100000000000002E-2</c:v>
                </c:pt>
                <c:pt idx="472">
                  <c:v>3.8199999999999998E-2</c:v>
                </c:pt>
                <c:pt idx="473">
                  <c:v>3.8399999999999997E-2</c:v>
                </c:pt>
                <c:pt idx="474">
                  <c:v>3.8399999999999997E-2</c:v>
                </c:pt>
                <c:pt idx="475">
                  <c:v>3.8399999999999997E-2</c:v>
                </c:pt>
                <c:pt idx="476">
                  <c:v>3.8399999999999997E-2</c:v>
                </c:pt>
                <c:pt idx="477">
                  <c:v>3.85E-2</c:v>
                </c:pt>
                <c:pt idx="478">
                  <c:v>3.8800000000000001E-2</c:v>
                </c:pt>
                <c:pt idx="479">
                  <c:v>3.8900000000000004E-2</c:v>
                </c:pt>
                <c:pt idx="480">
                  <c:v>3.9000000000000014E-2</c:v>
                </c:pt>
                <c:pt idx="481">
                  <c:v>3.9000000000000014E-2</c:v>
                </c:pt>
                <c:pt idx="482">
                  <c:v>3.9199999999999999E-2</c:v>
                </c:pt>
                <c:pt idx="483">
                  <c:v>3.9199999999999999E-2</c:v>
                </c:pt>
                <c:pt idx="484">
                  <c:v>3.9199999999999999E-2</c:v>
                </c:pt>
                <c:pt idx="485">
                  <c:v>3.9199999999999999E-2</c:v>
                </c:pt>
                <c:pt idx="486">
                  <c:v>3.9300000000000002E-2</c:v>
                </c:pt>
                <c:pt idx="487">
                  <c:v>3.9399999999999998E-2</c:v>
                </c:pt>
                <c:pt idx="488">
                  <c:v>3.95E-2</c:v>
                </c:pt>
                <c:pt idx="489">
                  <c:v>3.960000000000001E-2</c:v>
                </c:pt>
                <c:pt idx="490">
                  <c:v>3.960000000000001E-2</c:v>
                </c:pt>
                <c:pt idx="491">
                  <c:v>3.960000000000001E-2</c:v>
                </c:pt>
                <c:pt idx="492">
                  <c:v>3.9699999999999999E-2</c:v>
                </c:pt>
                <c:pt idx="493">
                  <c:v>3.9800000000000002E-2</c:v>
                </c:pt>
                <c:pt idx="494">
                  <c:v>3.9800000000000002E-2</c:v>
                </c:pt>
                <c:pt idx="495">
                  <c:v>3.9800000000000002E-2</c:v>
                </c:pt>
                <c:pt idx="496">
                  <c:v>4.0000000000000022E-2</c:v>
                </c:pt>
                <c:pt idx="497">
                  <c:v>4.0000000000000022E-2</c:v>
                </c:pt>
                <c:pt idx="498">
                  <c:v>4.0000000000000022E-2</c:v>
                </c:pt>
                <c:pt idx="499">
                  <c:v>4.0000000000000022E-2</c:v>
                </c:pt>
                <c:pt idx="500">
                  <c:v>4.0100000000000004E-2</c:v>
                </c:pt>
                <c:pt idx="501">
                  <c:v>4.0100000000000004E-2</c:v>
                </c:pt>
                <c:pt idx="502">
                  <c:v>4.0300000000000023E-2</c:v>
                </c:pt>
                <c:pt idx="503">
                  <c:v>4.0300000000000023E-2</c:v>
                </c:pt>
                <c:pt idx="504">
                  <c:v>4.0300000000000023E-2</c:v>
                </c:pt>
                <c:pt idx="505">
                  <c:v>4.0300000000000023E-2</c:v>
                </c:pt>
                <c:pt idx="506">
                  <c:v>4.0400000000000012E-2</c:v>
                </c:pt>
                <c:pt idx="507">
                  <c:v>4.0500000000000001E-2</c:v>
                </c:pt>
                <c:pt idx="508">
                  <c:v>4.0599999999999997E-2</c:v>
                </c:pt>
                <c:pt idx="509">
                  <c:v>4.0599999999999997E-2</c:v>
                </c:pt>
                <c:pt idx="510">
                  <c:v>4.0599999999999997E-2</c:v>
                </c:pt>
                <c:pt idx="511">
                  <c:v>4.0599999999999997E-2</c:v>
                </c:pt>
                <c:pt idx="512">
                  <c:v>4.0900000000000013E-2</c:v>
                </c:pt>
                <c:pt idx="513">
                  <c:v>4.0900000000000013E-2</c:v>
                </c:pt>
                <c:pt idx="514">
                  <c:v>4.0900000000000013E-2</c:v>
                </c:pt>
                <c:pt idx="515">
                  <c:v>4.0900000000000013E-2</c:v>
                </c:pt>
                <c:pt idx="516">
                  <c:v>4.1000000000000002E-2</c:v>
                </c:pt>
                <c:pt idx="517">
                  <c:v>4.1099999999999998E-2</c:v>
                </c:pt>
                <c:pt idx="518">
                  <c:v>4.1099999999999998E-2</c:v>
                </c:pt>
                <c:pt idx="519">
                  <c:v>4.1199999999999987E-2</c:v>
                </c:pt>
                <c:pt idx="520">
                  <c:v>4.1199999999999987E-2</c:v>
                </c:pt>
                <c:pt idx="521">
                  <c:v>4.1300000000000003E-2</c:v>
                </c:pt>
                <c:pt idx="522">
                  <c:v>4.1300000000000003E-2</c:v>
                </c:pt>
                <c:pt idx="523">
                  <c:v>4.1300000000000003E-2</c:v>
                </c:pt>
                <c:pt idx="524">
                  <c:v>4.1399999999999999E-2</c:v>
                </c:pt>
                <c:pt idx="525">
                  <c:v>4.1399999999999999E-2</c:v>
                </c:pt>
                <c:pt idx="526">
                  <c:v>4.1500000000000002E-2</c:v>
                </c:pt>
                <c:pt idx="527">
                  <c:v>4.1599999999999998E-2</c:v>
                </c:pt>
                <c:pt idx="528">
                  <c:v>4.19E-2</c:v>
                </c:pt>
                <c:pt idx="529">
                  <c:v>4.19E-2</c:v>
                </c:pt>
                <c:pt idx="530">
                  <c:v>4.19E-2</c:v>
                </c:pt>
                <c:pt idx="531">
                  <c:v>4.19E-2</c:v>
                </c:pt>
                <c:pt idx="532">
                  <c:v>4.19E-2</c:v>
                </c:pt>
                <c:pt idx="533">
                  <c:v>4.2000000000000023E-2</c:v>
                </c:pt>
                <c:pt idx="534">
                  <c:v>4.2100000000000012E-2</c:v>
                </c:pt>
                <c:pt idx="535">
                  <c:v>4.2200000000000001E-2</c:v>
                </c:pt>
                <c:pt idx="536">
                  <c:v>4.2200000000000001E-2</c:v>
                </c:pt>
                <c:pt idx="537">
                  <c:v>4.2299999999999997E-2</c:v>
                </c:pt>
                <c:pt idx="538">
                  <c:v>4.2299999999999997E-2</c:v>
                </c:pt>
                <c:pt idx="539">
                  <c:v>4.2299999999999997E-2</c:v>
                </c:pt>
                <c:pt idx="540">
                  <c:v>4.2400000000000014E-2</c:v>
                </c:pt>
                <c:pt idx="541">
                  <c:v>4.2500000000000003E-2</c:v>
                </c:pt>
                <c:pt idx="542">
                  <c:v>4.2600000000000013E-2</c:v>
                </c:pt>
                <c:pt idx="543">
                  <c:v>4.2800000000000032E-2</c:v>
                </c:pt>
                <c:pt idx="544">
                  <c:v>4.2800000000000032E-2</c:v>
                </c:pt>
                <c:pt idx="545">
                  <c:v>4.2900000000000021E-2</c:v>
                </c:pt>
                <c:pt idx="546">
                  <c:v>4.2900000000000021E-2</c:v>
                </c:pt>
                <c:pt idx="547">
                  <c:v>4.2900000000000021E-2</c:v>
                </c:pt>
                <c:pt idx="548">
                  <c:v>4.3000000000000003E-2</c:v>
                </c:pt>
                <c:pt idx="549">
                  <c:v>4.3000000000000003E-2</c:v>
                </c:pt>
                <c:pt idx="550">
                  <c:v>4.3099999999999999E-2</c:v>
                </c:pt>
                <c:pt idx="551">
                  <c:v>4.3099999999999999E-2</c:v>
                </c:pt>
                <c:pt idx="552">
                  <c:v>4.3199999999999995E-2</c:v>
                </c:pt>
                <c:pt idx="553">
                  <c:v>4.3199999999999995E-2</c:v>
                </c:pt>
                <c:pt idx="554">
                  <c:v>4.3400000000000001E-2</c:v>
                </c:pt>
                <c:pt idx="555">
                  <c:v>4.3500000000000004E-2</c:v>
                </c:pt>
                <c:pt idx="556">
                  <c:v>4.3500000000000004E-2</c:v>
                </c:pt>
                <c:pt idx="557">
                  <c:v>4.36E-2</c:v>
                </c:pt>
                <c:pt idx="558">
                  <c:v>4.36E-2</c:v>
                </c:pt>
                <c:pt idx="559">
                  <c:v>4.3800000000000013E-2</c:v>
                </c:pt>
                <c:pt idx="560">
                  <c:v>4.3900000000000002E-2</c:v>
                </c:pt>
                <c:pt idx="561">
                  <c:v>4.3900000000000002E-2</c:v>
                </c:pt>
                <c:pt idx="562">
                  <c:v>4.3900000000000002E-2</c:v>
                </c:pt>
                <c:pt idx="563">
                  <c:v>4.3999999999999997E-2</c:v>
                </c:pt>
                <c:pt idx="564">
                  <c:v>4.3999999999999997E-2</c:v>
                </c:pt>
                <c:pt idx="565">
                  <c:v>4.4200000000000003E-2</c:v>
                </c:pt>
                <c:pt idx="566">
                  <c:v>4.4299999999999999E-2</c:v>
                </c:pt>
                <c:pt idx="567">
                  <c:v>4.4500000000000033E-2</c:v>
                </c:pt>
                <c:pt idx="568">
                  <c:v>4.4600000000000022E-2</c:v>
                </c:pt>
                <c:pt idx="569">
                  <c:v>4.4600000000000022E-2</c:v>
                </c:pt>
                <c:pt idx="570">
                  <c:v>4.4600000000000022E-2</c:v>
                </c:pt>
                <c:pt idx="571">
                  <c:v>4.4700000000000364E-2</c:v>
                </c:pt>
                <c:pt idx="572">
                  <c:v>4.4700000000000364E-2</c:v>
                </c:pt>
                <c:pt idx="573">
                  <c:v>4.4700000000000364E-2</c:v>
                </c:pt>
                <c:pt idx="574">
                  <c:v>4.4800000000000034E-2</c:v>
                </c:pt>
                <c:pt idx="575">
                  <c:v>4.4800000000000034E-2</c:v>
                </c:pt>
                <c:pt idx="576">
                  <c:v>4.5000000000000012E-2</c:v>
                </c:pt>
                <c:pt idx="577">
                  <c:v>4.5000000000000012E-2</c:v>
                </c:pt>
                <c:pt idx="578">
                  <c:v>4.5300000000000014E-2</c:v>
                </c:pt>
                <c:pt idx="579">
                  <c:v>4.5300000000000014E-2</c:v>
                </c:pt>
                <c:pt idx="580">
                  <c:v>4.5300000000000014E-2</c:v>
                </c:pt>
                <c:pt idx="581">
                  <c:v>4.5300000000000014E-2</c:v>
                </c:pt>
                <c:pt idx="582">
                  <c:v>4.5300000000000014E-2</c:v>
                </c:pt>
                <c:pt idx="583">
                  <c:v>4.5400000000000003E-2</c:v>
                </c:pt>
                <c:pt idx="584">
                  <c:v>4.5500000000000013E-2</c:v>
                </c:pt>
                <c:pt idx="585">
                  <c:v>4.5500000000000013E-2</c:v>
                </c:pt>
                <c:pt idx="586">
                  <c:v>4.5600000000000002E-2</c:v>
                </c:pt>
                <c:pt idx="587">
                  <c:v>4.5699999999999998E-2</c:v>
                </c:pt>
                <c:pt idx="588">
                  <c:v>4.5800000000000014E-2</c:v>
                </c:pt>
                <c:pt idx="589">
                  <c:v>4.5900000000000003E-2</c:v>
                </c:pt>
                <c:pt idx="590">
                  <c:v>4.5900000000000003E-2</c:v>
                </c:pt>
                <c:pt idx="591">
                  <c:v>4.5900000000000003E-2</c:v>
                </c:pt>
                <c:pt idx="592">
                  <c:v>4.6100000000000002E-2</c:v>
                </c:pt>
                <c:pt idx="593">
                  <c:v>4.6199999999999998E-2</c:v>
                </c:pt>
                <c:pt idx="594">
                  <c:v>4.6199999999999998E-2</c:v>
                </c:pt>
                <c:pt idx="595">
                  <c:v>4.65E-2</c:v>
                </c:pt>
                <c:pt idx="596">
                  <c:v>4.6899999999999997E-2</c:v>
                </c:pt>
                <c:pt idx="597">
                  <c:v>4.6899999999999997E-2</c:v>
                </c:pt>
                <c:pt idx="598">
                  <c:v>4.6899999999999997E-2</c:v>
                </c:pt>
                <c:pt idx="599">
                  <c:v>4.6899999999999997E-2</c:v>
                </c:pt>
                <c:pt idx="600">
                  <c:v>4.7000000000000014E-2</c:v>
                </c:pt>
                <c:pt idx="601">
                  <c:v>4.7100000000000003E-2</c:v>
                </c:pt>
                <c:pt idx="602">
                  <c:v>4.7100000000000003E-2</c:v>
                </c:pt>
                <c:pt idx="603">
                  <c:v>4.7100000000000003E-2</c:v>
                </c:pt>
                <c:pt idx="604">
                  <c:v>4.7100000000000003E-2</c:v>
                </c:pt>
                <c:pt idx="605">
                  <c:v>4.7200000000000013E-2</c:v>
                </c:pt>
                <c:pt idx="606">
                  <c:v>4.7200000000000013E-2</c:v>
                </c:pt>
                <c:pt idx="607">
                  <c:v>4.7200000000000013E-2</c:v>
                </c:pt>
                <c:pt idx="608">
                  <c:v>4.7400000000000032E-2</c:v>
                </c:pt>
                <c:pt idx="609">
                  <c:v>4.7400000000000032E-2</c:v>
                </c:pt>
                <c:pt idx="610">
                  <c:v>4.7400000000000032E-2</c:v>
                </c:pt>
                <c:pt idx="611">
                  <c:v>4.7500000000000014E-2</c:v>
                </c:pt>
                <c:pt idx="612">
                  <c:v>4.7600000000000003E-2</c:v>
                </c:pt>
                <c:pt idx="613">
                  <c:v>4.7699999999999999E-2</c:v>
                </c:pt>
                <c:pt idx="614">
                  <c:v>4.7699999999999999E-2</c:v>
                </c:pt>
                <c:pt idx="615">
                  <c:v>4.7900000000000012E-2</c:v>
                </c:pt>
                <c:pt idx="616">
                  <c:v>4.7900000000000012E-2</c:v>
                </c:pt>
                <c:pt idx="617">
                  <c:v>4.8000000000000001E-2</c:v>
                </c:pt>
                <c:pt idx="618">
                  <c:v>4.8000000000000001E-2</c:v>
                </c:pt>
                <c:pt idx="619">
                  <c:v>4.8100000000000004E-2</c:v>
                </c:pt>
                <c:pt idx="620">
                  <c:v>4.8300000000000003E-2</c:v>
                </c:pt>
                <c:pt idx="621">
                  <c:v>4.8400000000000012E-2</c:v>
                </c:pt>
                <c:pt idx="622">
                  <c:v>4.8400000000000012E-2</c:v>
                </c:pt>
                <c:pt idx="623">
                  <c:v>4.8500000000000001E-2</c:v>
                </c:pt>
                <c:pt idx="624">
                  <c:v>4.8599999999999997E-2</c:v>
                </c:pt>
                <c:pt idx="625">
                  <c:v>4.8700000000000014E-2</c:v>
                </c:pt>
                <c:pt idx="626">
                  <c:v>4.8800000000000003E-2</c:v>
                </c:pt>
                <c:pt idx="627">
                  <c:v>4.8899999999999999E-2</c:v>
                </c:pt>
                <c:pt idx="628">
                  <c:v>4.9000000000000113E-2</c:v>
                </c:pt>
                <c:pt idx="629">
                  <c:v>4.9300000000000357E-2</c:v>
                </c:pt>
                <c:pt idx="630">
                  <c:v>4.9300000000000357E-2</c:v>
                </c:pt>
                <c:pt idx="631">
                  <c:v>4.9300000000000357E-2</c:v>
                </c:pt>
                <c:pt idx="632">
                  <c:v>4.9300000000000357E-2</c:v>
                </c:pt>
                <c:pt idx="633">
                  <c:v>4.9300000000000357E-2</c:v>
                </c:pt>
                <c:pt idx="634">
                  <c:v>4.9300000000000357E-2</c:v>
                </c:pt>
                <c:pt idx="635">
                  <c:v>4.9400000000000034E-2</c:v>
                </c:pt>
                <c:pt idx="636">
                  <c:v>4.9400000000000034E-2</c:v>
                </c:pt>
                <c:pt idx="637">
                  <c:v>4.9400000000000034E-2</c:v>
                </c:pt>
                <c:pt idx="638">
                  <c:v>4.9400000000000034E-2</c:v>
                </c:pt>
                <c:pt idx="639">
                  <c:v>4.9400000000000034E-2</c:v>
                </c:pt>
                <c:pt idx="640">
                  <c:v>4.9600000000000012E-2</c:v>
                </c:pt>
                <c:pt idx="641">
                  <c:v>4.9800000000000122E-2</c:v>
                </c:pt>
                <c:pt idx="642">
                  <c:v>4.9900000000000014E-2</c:v>
                </c:pt>
                <c:pt idx="643">
                  <c:v>4.9900000000000014E-2</c:v>
                </c:pt>
                <c:pt idx="644">
                  <c:v>4.9900000000000014E-2</c:v>
                </c:pt>
                <c:pt idx="645">
                  <c:v>0.05</c:v>
                </c:pt>
                <c:pt idx="646">
                  <c:v>0.05</c:v>
                </c:pt>
                <c:pt idx="647">
                  <c:v>5.0100000000000013E-2</c:v>
                </c:pt>
                <c:pt idx="648">
                  <c:v>5.0100000000000013E-2</c:v>
                </c:pt>
                <c:pt idx="649">
                  <c:v>5.0500000000000003E-2</c:v>
                </c:pt>
                <c:pt idx="650">
                  <c:v>5.0599999999999999E-2</c:v>
                </c:pt>
                <c:pt idx="651">
                  <c:v>5.0599999999999999E-2</c:v>
                </c:pt>
                <c:pt idx="652">
                  <c:v>5.0599999999999999E-2</c:v>
                </c:pt>
                <c:pt idx="653">
                  <c:v>5.0700000000000023E-2</c:v>
                </c:pt>
                <c:pt idx="654">
                  <c:v>5.0700000000000023E-2</c:v>
                </c:pt>
                <c:pt idx="655">
                  <c:v>5.0700000000000023E-2</c:v>
                </c:pt>
                <c:pt idx="656">
                  <c:v>5.0700000000000023E-2</c:v>
                </c:pt>
                <c:pt idx="657">
                  <c:v>5.0800000000000012E-2</c:v>
                </c:pt>
                <c:pt idx="658">
                  <c:v>5.1000000000000004E-2</c:v>
                </c:pt>
                <c:pt idx="659">
                  <c:v>5.1000000000000004E-2</c:v>
                </c:pt>
                <c:pt idx="660">
                  <c:v>5.1000000000000004E-2</c:v>
                </c:pt>
                <c:pt idx="661">
                  <c:v>5.11E-2</c:v>
                </c:pt>
                <c:pt idx="662">
                  <c:v>5.11E-2</c:v>
                </c:pt>
                <c:pt idx="663">
                  <c:v>5.1199999999999996E-2</c:v>
                </c:pt>
                <c:pt idx="664">
                  <c:v>5.1299999999999998E-2</c:v>
                </c:pt>
                <c:pt idx="665">
                  <c:v>5.1400000000000001E-2</c:v>
                </c:pt>
                <c:pt idx="666">
                  <c:v>5.1499999999999997E-2</c:v>
                </c:pt>
                <c:pt idx="667">
                  <c:v>5.1499999999999997E-2</c:v>
                </c:pt>
                <c:pt idx="668">
                  <c:v>5.1499999999999997E-2</c:v>
                </c:pt>
                <c:pt idx="669">
                  <c:v>5.16E-2</c:v>
                </c:pt>
                <c:pt idx="670">
                  <c:v>5.16E-2</c:v>
                </c:pt>
                <c:pt idx="671">
                  <c:v>5.16E-2</c:v>
                </c:pt>
                <c:pt idx="672">
                  <c:v>5.1700000000000003E-2</c:v>
                </c:pt>
                <c:pt idx="673">
                  <c:v>5.1700000000000003E-2</c:v>
                </c:pt>
                <c:pt idx="674">
                  <c:v>5.1700000000000003E-2</c:v>
                </c:pt>
                <c:pt idx="675">
                  <c:v>5.1700000000000003E-2</c:v>
                </c:pt>
                <c:pt idx="676">
                  <c:v>5.1700000000000003E-2</c:v>
                </c:pt>
                <c:pt idx="677">
                  <c:v>5.1700000000000003E-2</c:v>
                </c:pt>
                <c:pt idx="678">
                  <c:v>5.1700000000000003E-2</c:v>
                </c:pt>
                <c:pt idx="679">
                  <c:v>5.1700000000000003E-2</c:v>
                </c:pt>
                <c:pt idx="680">
                  <c:v>5.1700000000000003E-2</c:v>
                </c:pt>
                <c:pt idx="681">
                  <c:v>5.1700000000000003E-2</c:v>
                </c:pt>
                <c:pt idx="682">
                  <c:v>5.1700000000000003E-2</c:v>
                </c:pt>
                <c:pt idx="683">
                  <c:v>5.1900000000000002E-2</c:v>
                </c:pt>
                <c:pt idx="684">
                  <c:v>5.1900000000000002E-2</c:v>
                </c:pt>
                <c:pt idx="685">
                  <c:v>5.1900000000000002E-2</c:v>
                </c:pt>
                <c:pt idx="686">
                  <c:v>5.1900000000000002E-2</c:v>
                </c:pt>
                <c:pt idx="687">
                  <c:v>5.1999999999999998E-2</c:v>
                </c:pt>
                <c:pt idx="688">
                  <c:v>5.1999999999999998E-2</c:v>
                </c:pt>
                <c:pt idx="689">
                  <c:v>5.2100000000000014E-2</c:v>
                </c:pt>
                <c:pt idx="690">
                  <c:v>5.2200000000000003E-2</c:v>
                </c:pt>
                <c:pt idx="691">
                  <c:v>5.2200000000000003E-2</c:v>
                </c:pt>
                <c:pt idx="692">
                  <c:v>5.2200000000000003E-2</c:v>
                </c:pt>
                <c:pt idx="693">
                  <c:v>5.2200000000000003E-2</c:v>
                </c:pt>
                <c:pt idx="694">
                  <c:v>5.2200000000000003E-2</c:v>
                </c:pt>
                <c:pt idx="695">
                  <c:v>5.2200000000000003E-2</c:v>
                </c:pt>
                <c:pt idx="696">
                  <c:v>5.2500000000000012E-2</c:v>
                </c:pt>
                <c:pt idx="697">
                  <c:v>5.2500000000000012E-2</c:v>
                </c:pt>
                <c:pt idx="698">
                  <c:v>5.2500000000000012E-2</c:v>
                </c:pt>
                <c:pt idx="699">
                  <c:v>5.2500000000000012E-2</c:v>
                </c:pt>
                <c:pt idx="700">
                  <c:v>5.2500000000000012E-2</c:v>
                </c:pt>
                <c:pt idx="701">
                  <c:v>5.2500000000000012E-2</c:v>
                </c:pt>
                <c:pt idx="702">
                  <c:v>5.2500000000000012E-2</c:v>
                </c:pt>
                <c:pt idx="703">
                  <c:v>5.2600000000000001E-2</c:v>
                </c:pt>
                <c:pt idx="704">
                  <c:v>5.2800000000000034E-2</c:v>
                </c:pt>
                <c:pt idx="705">
                  <c:v>5.2800000000000034E-2</c:v>
                </c:pt>
                <c:pt idx="706">
                  <c:v>5.2800000000000034E-2</c:v>
                </c:pt>
                <c:pt idx="707">
                  <c:v>5.2800000000000034E-2</c:v>
                </c:pt>
                <c:pt idx="708">
                  <c:v>5.3000000000000012E-2</c:v>
                </c:pt>
                <c:pt idx="709">
                  <c:v>5.3000000000000012E-2</c:v>
                </c:pt>
                <c:pt idx="710">
                  <c:v>5.3000000000000012E-2</c:v>
                </c:pt>
                <c:pt idx="711">
                  <c:v>5.3100000000000001E-2</c:v>
                </c:pt>
                <c:pt idx="712">
                  <c:v>5.3100000000000001E-2</c:v>
                </c:pt>
                <c:pt idx="713">
                  <c:v>5.3100000000000001E-2</c:v>
                </c:pt>
                <c:pt idx="714">
                  <c:v>5.3199999999999997E-2</c:v>
                </c:pt>
                <c:pt idx="715">
                  <c:v>5.3300000000000014E-2</c:v>
                </c:pt>
                <c:pt idx="716">
                  <c:v>5.3300000000000014E-2</c:v>
                </c:pt>
                <c:pt idx="717">
                  <c:v>5.3300000000000014E-2</c:v>
                </c:pt>
                <c:pt idx="718">
                  <c:v>5.3300000000000014E-2</c:v>
                </c:pt>
                <c:pt idx="719">
                  <c:v>5.3499999999999999E-2</c:v>
                </c:pt>
                <c:pt idx="720">
                  <c:v>5.3499999999999999E-2</c:v>
                </c:pt>
                <c:pt idx="721">
                  <c:v>5.3600000000000002E-2</c:v>
                </c:pt>
                <c:pt idx="722">
                  <c:v>5.3800000000000014E-2</c:v>
                </c:pt>
                <c:pt idx="723">
                  <c:v>5.3900000000000003E-2</c:v>
                </c:pt>
                <c:pt idx="724">
                  <c:v>5.4100000000000023E-2</c:v>
                </c:pt>
                <c:pt idx="725">
                  <c:v>5.4100000000000023E-2</c:v>
                </c:pt>
                <c:pt idx="726">
                  <c:v>5.4400000000000184E-2</c:v>
                </c:pt>
                <c:pt idx="727">
                  <c:v>5.4500000000000014E-2</c:v>
                </c:pt>
                <c:pt idx="728">
                  <c:v>5.4600000000000003E-2</c:v>
                </c:pt>
                <c:pt idx="729">
                  <c:v>5.4700000000000401E-2</c:v>
                </c:pt>
                <c:pt idx="730">
                  <c:v>5.4800000000000133E-2</c:v>
                </c:pt>
                <c:pt idx="731">
                  <c:v>5.5000000000000014E-2</c:v>
                </c:pt>
                <c:pt idx="732">
                  <c:v>5.5000000000000014E-2</c:v>
                </c:pt>
                <c:pt idx="733">
                  <c:v>5.5000000000000014E-2</c:v>
                </c:pt>
                <c:pt idx="734">
                  <c:v>5.5100000000000003E-2</c:v>
                </c:pt>
                <c:pt idx="735">
                  <c:v>5.5199999999999999E-2</c:v>
                </c:pt>
                <c:pt idx="736">
                  <c:v>5.5199999999999999E-2</c:v>
                </c:pt>
                <c:pt idx="737">
                  <c:v>5.5199999999999999E-2</c:v>
                </c:pt>
                <c:pt idx="738">
                  <c:v>5.5199999999999999E-2</c:v>
                </c:pt>
                <c:pt idx="739">
                  <c:v>5.5300000000000113E-2</c:v>
                </c:pt>
                <c:pt idx="740">
                  <c:v>5.5300000000000113E-2</c:v>
                </c:pt>
                <c:pt idx="741">
                  <c:v>5.5300000000000113E-2</c:v>
                </c:pt>
                <c:pt idx="742">
                  <c:v>5.5300000000000113E-2</c:v>
                </c:pt>
                <c:pt idx="743">
                  <c:v>5.5300000000000113E-2</c:v>
                </c:pt>
                <c:pt idx="744">
                  <c:v>5.5600000000000004E-2</c:v>
                </c:pt>
                <c:pt idx="745">
                  <c:v>5.5600000000000004E-2</c:v>
                </c:pt>
                <c:pt idx="746">
                  <c:v>5.5600000000000004E-2</c:v>
                </c:pt>
                <c:pt idx="747">
                  <c:v>5.5600000000000004E-2</c:v>
                </c:pt>
                <c:pt idx="748">
                  <c:v>5.5700000000000034E-2</c:v>
                </c:pt>
                <c:pt idx="749">
                  <c:v>5.5900000000000012E-2</c:v>
                </c:pt>
                <c:pt idx="750">
                  <c:v>5.5900000000000012E-2</c:v>
                </c:pt>
                <c:pt idx="751">
                  <c:v>5.6099999999999997E-2</c:v>
                </c:pt>
                <c:pt idx="752">
                  <c:v>5.6300000000000003E-2</c:v>
                </c:pt>
                <c:pt idx="753">
                  <c:v>5.6300000000000003E-2</c:v>
                </c:pt>
                <c:pt idx="754">
                  <c:v>5.6599999999999998E-2</c:v>
                </c:pt>
                <c:pt idx="755">
                  <c:v>5.6599999999999998E-2</c:v>
                </c:pt>
                <c:pt idx="756">
                  <c:v>5.6599999999999998E-2</c:v>
                </c:pt>
                <c:pt idx="757">
                  <c:v>5.6700000000000014E-2</c:v>
                </c:pt>
                <c:pt idx="758">
                  <c:v>5.6700000000000014E-2</c:v>
                </c:pt>
                <c:pt idx="759">
                  <c:v>5.6700000000000014E-2</c:v>
                </c:pt>
                <c:pt idx="760">
                  <c:v>5.7000000000000023E-2</c:v>
                </c:pt>
                <c:pt idx="761">
                  <c:v>5.7000000000000023E-2</c:v>
                </c:pt>
                <c:pt idx="762">
                  <c:v>5.7000000000000023E-2</c:v>
                </c:pt>
                <c:pt idx="763">
                  <c:v>5.7000000000000023E-2</c:v>
                </c:pt>
                <c:pt idx="764">
                  <c:v>5.7000000000000023E-2</c:v>
                </c:pt>
                <c:pt idx="765">
                  <c:v>5.7000000000000023E-2</c:v>
                </c:pt>
                <c:pt idx="766">
                  <c:v>5.7000000000000023E-2</c:v>
                </c:pt>
                <c:pt idx="767">
                  <c:v>5.7100000000000012E-2</c:v>
                </c:pt>
                <c:pt idx="768">
                  <c:v>5.7100000000000012E-2</c:v>
                </c:pt>
                <c:pt idx="769">
                  <c:v>5.7100000000000012E-2</c:v>
                </c:pt>
                <c:pt idx="770">
                  <c:v>5.7100000000000012E-2</c:v>
                </c:pt>
                <c:pt idx="771">
                  <c:v>5.7100000000000012E-2</c:v>
                </c:pt>
                <c:pt idx="772">
                  <c:v>5.7100000000000012E-2</c:v>
                </c:pt>
                <c:pt idx="773">
                  <c:v>5.7100000000000012E-2</c:v>
                </c:pt>
                <c:pt idx="774">
                  <c:v>5.7200000000000001E-2</c:v>
                </c:pt>
                <c:pt idx="775">
                  <c:v>5.7200000000000001E-2</c:v>
                </c:pt>
                <c:pt idx="776">
                  <c:v>5.7400000000000034E-2</c:v>
                </c:pt>
                <c:pt idx="777">
                  <c:v>5.7400000000000034E-2</c:v>
                </c:pt>
                <c:pt idx="778">
                  <c:v>5.7500000000000023E-2</c:v>
                </c:pt>
                <c:pt idx="779">
                  <c:v>5.7500000000000023E-2</c:v>
                </c:pt>
                <c:pt idx="780">
                  <c:v>5.7600000000000012E-2</c:v>
                </c:pt>
                <c:pt idx="781">
                  <c:v>5.7800000000000094E-2</c:v>
                </c:pt>
                <c:pt idx="782">
                  <c:v>5.7800000000000094E-2</c:v>
                </c:pt>
                <c:pt idx="783">
                  <c:v>5.7800000000000094E-2</c:v>
                </c:pt>
                <c:pt idx="784">
                  <c:v>5.8100000000000013E-2</c:v>
                </c:pt>
                <c:pt idx="785">
                  <c:v>5.8100000000000013E-2</c:v>
                </c:pt>
                <c:pt idx="786">
                  <c:v>5.8100000000000013E-2</c:v>
                </c:pt>
                <c:pt idx="787">
                  <c:v>5.8400000000000014E-2</c:v>
                </c:pt>
                <c:pt idx="788">
                  <c:v>5.8500000000000003E-2</c:v>
                </c:pt>
                <c:pt idx="789">
                  <c:v>5.8599999999999999E-2</c:v>
                </c:pt>
                <c:pt idx="790">
                  <c:v>5.8599999999999999E-2</c:v>
                </c:pt>
                <c:pt idx="791">
                  <c:v>5.8599999999999999E-2</c:v>
                </c:pt>
                <c:pt idx="792">
                  <c:v>5.8800000000000012E-2</c:v>
                </c:pt>
                <c:pt idx="793">
                  <c:v>5.8800000000000012E-2</c:v>
                </c:pt>
                <c:pt idx="794">
                  <c:v>5.8900000000000001E-2</c:v>
                </c:pt>
                <c:pt idx="795">
                  <c:v>5.8900000000000001E-2</c:v>
                </c:pt>
                <c:pt idx="796">
                  <c:v>5.9100000000000014E-2</c:v>
                </c:pt>
                <c:pt idx="797">
                  <c:v>5.9100000000000014E-2</c:v>
                </c:pt>
                <c:pt idx="798">
                  <c:v>5.9200000000000003E-2</c:v>
                </c:pt>
                <c:pt idx="799">
                  <c:v>5.9400000000000133E-2</c:v>
                </c:pt>
                <c:pt idx="800">
                  <c:v>5.9400000000000133E-2</c:v>
                </c:pt>
                <c:pt idx="801">
                  <c:v>5.9400000000000133E-2</c:v>
                </c:pt>
                <c:pt idx="802">
                  <c:v>5.9400000000000133E-2</c:v>
                </c:pt>
                <c:pt idx="803">
                  <c:v>5.9400000000000133E-2</c:v>
                </c:pt>
                <c:pt idx="804">
                  <c:v>5.9400000000000133E-2</c:v>
                </c:pt>
                <c:pt idx="805">
                  <c:v>5.9400000000000133E-2</c:v>
                </c:pt>
                <c:pt idx="806">
                  <c:v>5.9500000000000032E-2</c:v>
                </c:pt>
                <c:pt idx="807">
                  <c:v>5.9500000000000032E-2</c:v>
                </c:pt>
                <c:pt idx="808">
                  <c:v>5.9700000000000419E-2</c:v>
                </c:pt>
                <c:pt idx="809">
                  <c:v>5.9800000000000124E-2</c:v>
                </c:pt>
                <c:pt idx="810">
                  <c:v>5.9800000000000124E-2</c:v>
                </c:pt>
                <c:pt idx="811">
                  <c:v>6.0000000000000032E-2</c:v>
                </c:pt>
                <c:pt idx="812">
                  <c:v>6.0000000000000032E-2</c:v>
                </c:pt>
                <c:pt idx="813">
                  <c:v>6.0000000000000032E-2</c:v>
                </c:pt>
                <c:pt idx="814">
                  <c:v>6.0100000000000021E-2</c:v>
                </c:pt>
                <c:pt idx="815">
                  <c:v>6.0100000000000021E-2</c:v>
                </c:pt>
                <c:pt idx="816">
                  <c:v>6.0100000000000021E-2</c:v>
                </c:pt>
                <c:pt idx="817">
                  <c:v>6.0100000000000021E-2</c:v>
                </c:pt>
                <c:pt idx="818">
                  <c:v>6.0100000000000021E-2</c:v>
                </c:pt>
                <c:pt idx="819">
                  <c:v>6.0299999999999999E-2</c:v>
                </c:pt>
                <c:pt idx="820">
                  <c:v>6.0299999999999999E-2</c:v>
                </c:pt>
                <c:pt idx="821">
                  <c:v>6.0400000000000023E-2</c:v>
                </c:pt>
                <c:pt idx="822">
                  <c:v>6.0600000000000001E-2</c:v>
                </c:pt>
                <c:pt idx="823">
                  <c:v>6.0700000000000122E-2</c:v>
                </c:pt>
                <c:pt idx="824">
                  <c:v>6.0700000000000122E-2</c:v>
                </c:pt>
                <c:pt idx="825">
                  <c:v>6.0700000000000122E-2</c:v>
                </c:pt>
                <c:pt idx="826">
                  <c:v>6.0700000000000122E-2</c:v>
                </c:pt>
                <c:pt idx="827">
                  <c:v>6.0700000000000122E-2</c:v>
                </c:pt>
                <c:pt idx="828">
                  <c:v>6.0700000000000122E-2</c:v>
                </c:pt>
                <c:pt idx="829">
                  <c:v>6.0900000000000003E-2</c:v>
                </c:pt>
                <c:pt idx="830">
                  <c:v>6.0900000000000003E-2</c:v>
                </c:pt>
                <c:pt idx="831">
                  <c:v>6.0900000000000003E-2</c:v>
                </c:pt>
                <c:pt idx="832">
                  <c:v>6.0900000000000003E-2</c:v>
                </c:pt>
                <c:pt idx="833">
                  <c:v>6.1100000000000002E-2</c:v>
                </c:pt>
                <c:pt idx="834">
                  <c:v>6.1100000000000002E-2</c:v>
                </c:pt>
                <c:pt idx="835">
                  <c:v>6.1100000000000002E-2</c:v>
                </c:pt>
                <c:pt idx="836">
                  <c:v>6.1100000000000002E-2</c:v>
                </c:pt>
                <c:pt idx="837">
                  <c:v>6.1100000000000002E-2</c:v>
                </c:pt>
                <c:pt idx="838">
                  <c:v>6.1100000000000002E-2</c:v>
                </c:pt>
                <c:pt idx="839">
                  <c:v>6.1400000000000003E-2</c:v>
                </c:pt>
                <c:pt idx="840">
                  <c:v>6.1400000000000003E-2</c:v>
                </c:pt>
                <c:pt idx="841">
                  <c:v>6.1400000000000003E-2</c:v>
                </c:pt>
                <c:pt idx="842">
                  <c:v>6.1600000000000002E-2</c:v>
                </c:pt>
                <c:pt idx="843">
                  <c:v>6.1600000000000002E-2</c:v>
                </c:pt>
                <c:pt idx="844">
                  <c:v>6.1600000000000002E-2</c:v>
                </c:pt>
                <c:pt idx="845">
                  <c:v>6.1800000000000001E-2</c:v>
                </c:pt>
                <c:pt idx="846">
                  <c:v>6.1900000000000004E-2</c:v>
                </c:pt>
                <c:pt idx="847">
                  <c:v>6.1900000000000004E-2</c:v>
                </c:pt>
                <c:pt idx="848">
                  <c:v>6.1900000000000004E-2</c:v>
                </c:pt>
                <c:pt idx="849">
                  <c:v>6.2100000000000023E-2</c:v>
                </c:pt>
                <c:pt idx="850">
                  <c:v>6.2100000000000023E-2</c:v>
                </c:pt>
                <c:pt idx="851">
                  <c:v>6.2300000000000133E-2</c:v>
                </c:pt>
                <c:pt idx="852">
                  <c:v>6.2700000000000033E-2</c:v>
                </c:pt>
                <c:pt idx="853">
                  <c:v>6.2900000000000011E-2</c:v>
                </c:pt>
                <c:pt idx="854">
                  <c:v>6.2900000000000011E-2</c:v>
                </c:pt>
                <c:pt idx="855">
                  <c:v>6.3100000000000003E-2</c:v>
                </c:pt>
                <c:pt idx="856">
                  <c:v>6.3100000000000003E-2</c:v>
                </c:pt>
                <c:pt idx="857">
                  <c:v>6.3500000000000001E-2</c:v>
                </c:pt>
                <c:pt idx="858">
                  <c:v>6.370000000000002E-2</c:v>
                </c:pt>
                <c:pt idx="859">
                  <c:v>6.370000000000002E-2</c:v>
                </c:pt>
                <c:pt idx="860">
                  <c:v>6.370000000000002E-2</c:v>
                </c:pt>
                <c:pt idx="861">
                  <c:v>6.370000000000002E-2</c:v>
                </c:pt>
                <c:pt idx="862">
                  <c:v>6.370000000000002E-2</c:v>
                </c:pt>
                <c:pt idx="863">
                  <c:v>6.3899999999999998E-2</c:v>
                </c:pt>
                <c:pt idx="864">
                  <c:v>6.4000000000000112E-2</c:v>
                </c:pt>
                <c:pt idx="865">
                  <c:v>6.4000000000000112E-2</c:v>
                </c:pt>
                <c:pt idx="866">
                  <c:v>6.4000000000000112E-2</c:v>
                </c:pt>
                <c:pt idx="867">
                  <c:v>6.4000000000000112E-2</c:v>
                </c:pt>
                <c:pt idx="868">
                  <c:v>6.4000000000000112E-2</c:v>
                </c:pt>
                <c:pt idx="869">
                  <c:v>6.4000000000000112E-2</c:v>
                </c:pt>
                <c:pt idx="870">
                  <c:v>6.4000000000000112E-2</c:v>
                </c:pt>
                <c:pt idx="871">
                  <c:v>6.4199999999999993E-2</c:v>
                </c:pt>
                <c:pt idx="872">
                  <c:v>6.4199999999999993E-2</c:v>
                </c:pt>
                <c:pt idx="873">
                  <c:v>6.4199999999999993E-2</c:v>
                </c:pt>
                <c:pt idx="874">
                  <c:v>6.4199999999999993E-2</c:v>
                </c:pt>
                <c:pt idx="875">
                  <c:v>6.4400000000000124E-2</c:v>
                </c:pt>
                <c:pt idx="876">
                  <c:v>6.4400000000000124E-2</c:v>
                </c:pt>
                <c:pt idx="877">
                  <c:v>6.4400000000000124E-2</c:v>
                </c:pt>
                <c:pt idx="878">
                  <c:v>6.4400000000000124E-2</c:v>
                </c:pt>
                <c:pt idx="879">
                  <c:v>6.4400000000000124E-2</c:v>
                </c:pt>
                <c:pt idx="880">
                  <c:v>6.4400000000000124E-2</c:v>
                </c:pt>
                <c:pt idx="881">
                  <c:v>6.4900000000000013E-2</c:v>
                </c:pt>
                <c:pt idx="882">
                  <c:v>6.4900000000000013E-2</c:v>
                </c:pt>
                <c:pt idx="883">
                  <c:v>6.4900000000000013E-2</c:v>
                </c:pt>
                <c:pt idx="884">
                  <c:v>6.4900000000000013E-2</c:v>
                </c:pt>
                <c:pt idx="885">
                  <c:v>6.5100000000000019E-2</c:v>
                </c:pt>
                <c:pt idx="886">
                  <c:v>6.5100000000000019E-2</c:v>
                </c:pt>
                <c:pt idx="887">
                  <c:v>6.5100000000000019E-2</c:v>
                </c:pt>
                <c:pt idx="888">
                  <c:v>6.5100000000000019E-2</c:v>
                </c:pt>
                <c:pt idx="889">
                  <c:v>6.5299999999999997E-2</c:v>
                </c:pt>
                <c:pt idx="890">
                  <c:v>6.5500000000000003E-2</c:v>
                </c:pt>
                <c:pt idx="891">
                  <c:v>6.59E-2</c:v>
                </c:pt>
                <c:pt idx="892">
                  <c:v>6.59E-2</c:v>
                </c:pt>
                <c:pt idx="893">
                  <c:v>6.59E-2</c:v>
                </c:pt>
                <c:pt idx="894">
                  <c:v>6.6199999999999995E-2</c:v>
                </c:pt>
                <c:pt idx="895">
                  <c:v>6.6199999999999995E-2</c:v>
                </c:pt>
                <c:pt idx="896">
                  <c:v>6.6199999999999995E-2</c:v>
                </c:pt>
                <c:pt idx="897">
                  <c:v>6.6400000000000001E-2</c:v>
                </c:pt>
                <c:pt idx="898">
                  <c:v>6.6400000000000001E-2</c:v>
                </c:pt>
                <c:pt idx="899">
                  <c:v>6.6400000000000001E-2</c:v>
                </c:pt>
                <c:pt idx="900">
                  <c:v>6.6400000000000001E-2</c:v>
                </c:pt>
                <c:pt idx="901">
                  <c:v>6.6400000000000001E-2</c:v>
                </c:pt>
                <c:pt idx="902">
                  <c:v>6.6400000000000001E-2</c:v>
                </c:pt>
                <c:pt idx="903">
                  <c:v>6.6400000000000001E-2</c:v>
                </c:pt>
                <c:pt idx="904">
                  <c:v>6.6400000000000001E-2</c:v>
                </c:pt>
                <c:pt idx="905">
                  <c:v>6.6400000000000001E-2</c:v>
                </c:pt>
                <c:pt idx="906">
                  <c:v>6.6600000000000006E-2</c:v>
                </c:pt>
                <c:pt idx="907">
                  <c:v>6.6600000000000006E-2</c:v>
                </c:pt>
                <c:pt idx="908">
                  <c:v>6.6600000000000006E-2</c:v>
                </c:pt>
                <c:pt idx="909">
                  <c:v>6.6600000000000006E-2</c:v>
                </c:pt>
                <c:pt idx="910">
                  <c:v>6.6600000000000006E-2</c:v>
                </c:pt>
                <c:pt idx="911">
                  <c:v>6.6600000000000006E-2</c:v>
                </c:pt>
                <c:pt idx="912">
                  <c:v>6.6600000000000006E-2</c:v>
                </c:pt>
                <c:pt idx="913">
                  <c:v>6.6600000000000006E-2</c:v>
                </c:pt>
                <c:pt idx="914">
                  <c:v>6.6600000000000006E-2</c:v>
                </c:pt>
                <c:pt idx="915">
                  <c:v>6.6600000000000006E-2</c:v>
                </c:pt>
                <c:pt idx="916">
                  <c:v>6.6600000000000006E-2</c:v>
                </c:pt>
                <c:pt idx="917">
                  <c:v>6.6600000000000006E-2</c:v>
                </c:pt>
                <c:pt idx="918">
                  <c:v>6.6600000000000006E-2</c:v>
                </c:pt>
                <c:pt idx="919">
                  <c:v>6.6600000000000006E-2</c:v>
                </c:pt>
                <c:pt idx="920">
                  <c:v>6.6900000000000001E-2</c:v>
                </c:pt>
                <c:pt idx="921">
                  <c:v>6.6900000000000001E-2</c:v>
                </c:pt>
                <c:pt idx="922">
                  <c:v>6.6900000000000001E-2</c:v>
                </c:pt>
                <c:pt idx="923">
                  <c:v>6.6900000000000001E-2</c:v>
                </c:pt>
                <c:pt idx="924">
                  <c:v>6.6900000000000001E-2</c:v>
                </c:pt>
                <c:pt idx="925">
                  <c:v>6.6900000000000001E-2</c:v>
                </c:pt>
                <c:pt idx="926">
                  <c:v>6.720000000000001E-2</c:v>
                </c:pt>
                <c:pt idx="927">
                  <c:v>6.7400000000000029E-2</c:v>
                </c:pt>
                <c:pt idx="928">
                  <c:v>6.7400000000000029E-2</c:v>
                </c:pt>
                <c:pt idx="929">
                  <c:v>6.7400000000000029E-2</c:v>
                </c:pt>
                <c:pt idx="930">
                  <c:v>6.7400000000000029E-2</c:v>
                </c:pt>
                <c:pt idx="931">
                  <c:v>6.7400000000000029E-2</c:v>
                </c:pt>
                <c:pt idx="932">
                  <c:v>6.7800000000000013E-2</c:v>
                </c:pt>
                <c:pt idx="933">
                  <c:v>6.7800000000000013E-2</c:v>
                </c:pt>
                <c:pt idx="934">
                  <c:v>6.7800000000000013E-2</c:v>
                </c:pt>
                <c:pt idx="935">
                  <c:v>6.7800000000000013E-2</c:v>
                </c:pt>
                <c:pt idx="936">
                  <c:v>6.7800000000000013E-2</c:v>
                </c:pt>
                <c:pt idx="937">
                  <c:v>6.7800000000000013E-2</c:v>
                </c:pt>
                <c:pt idx="938">
                  <c:v>6.7800000000000013E-2</c:v>
                </c:pt>
                <c:pt idx="939">
                  <c:v>6.8099999999999994E-2</c:v>
                </c:pt>
                <c:pt idx="940">
                  <c:v>6.8400000000000002E-2</c:v>
                </c:pt>
                <c:pt idx="941">
                  <c:v>6.8400000000000002E-2</c:v>
                </c:pt>
                <c:pt idx="942">
                  <c:v>6.8400000000000002E-2</c:v>
                </c:pt>
                <c:pt idx="943">
                  <c:v>6.8400000000000002E-2</c:v>
                </c:pt>
                <c:pt idx="944">
                  <c:v>6.8400000000000002E-2</c:v>
                </c:pt>
                <c:pt idx="945">
                  <c:v>6.8400000000000002E-2</c:v>
                </c:pt>
                <c:pt idx="946">
                  <c:v>6.8400000000000002E-2</c:v>
                </c:pt>
                <c:pt idx="947">
                  <c:v>6.9000000000000034E-2</c:v>
                </c:pt>
                <c:pt idx="948">
                  <c:v>6.9000000000000034E-2</c:v>
                </c:pt>
                <c:pt idx="949">
                  <c:v>6.9000000000000034E-2</c:v>
                </c:pt>
                <c:pt idx="950">
                  <c:v>6.9000000000000034E-2</c:v>
                </c:pt>
                <c:pt idx="951">
                  <c:v>6.9400000000000114E-2</c:v>
                </c:pt>
                <c:pt idx="952">
                  <c:v>6.9400000000000114E-2</c:v>
                </c:pt>
                <c:pt idx="953">
                  <c:v>6.9400000000000114E-2</c:v>
                </c:pt>
                <c:pt idx="954">
                  <c:v>6.9400000000000114E-2</c:v>
                </c:pt>
                <c:pt idx="955">
                  <c:v>6.9400000000000114E-2</c:v>
                </c:pt>
                <c:pt idx="956">
                  <c:v>6.9700000000000123E-2</c:v>
                </c:pt>
                <c:pt idx="957">
                  <c:v>6.9700000000000123E-2</c:v>
                </c:pt>
                <c:pt idx="958">
                  <c:v>6.9700000000000123E-2</c:v>
                </c:pt>
                <c:pt idx="959">
                  <c:v>6.9700000000000123E-2</c:v>
                </c:pt>
                <c:pt idx="960">
                  <c:v>7.0000000000000021E-2</c:v>
                </c:pt>
                <c:pt idx="961">
                  <c:v>7.0000000000000021E-2</c:v>
                </c:pt>
                <c:pt idx="962">
                  <c:v>7.0000000000000021E-2</c:v>
                </c:pt>
                <c:pt idx="963">
                  <c:v>7.0000000000000021E-2</c:v>
                </c:pt>
                <c:pt idx="964">
                  <c:v>7.0000000000000021E-2</c:v>
                </c:pt>
                <c:pt idx="965">
                  <c:v>7.0000000000000021E-2</c:v>
                </c:pt>
                <c:pt idx="966">
                  <c:v>7.0000000000000021E-2</c:v>
                </c:pt>
                <c:pt idx="967">
                  <c:v>7.0000000000000021E-2</c:v>
                </c:pt>
                <c:pt idx="968">
                  <c:v>7.0000000000000021E-2</c:v>
                </c:pt>
                <c:pt idx="969">
                  <c:v>7.0000000000000021E-2</c:v>
                </c:pt>
                <c:pt idx="970">
                  <c:v>7.0000000000000021E-2</c:v>
                </c:pt>
                <c:pt idx="971">
                  <c:v>7.0000000000000021E-2</c:v>
                </c:pt>
                <c:pt idx="972">
                  <c:v>7.0000000000000021E-2</c:v>
                </c:pt>
                <c:pt idx="973">
                  <c:v>7.0000000000000021E-2</c:v>
                </c:pt>
                <c:pt idx="974">
                  <c:v>7.0000000000000021E-2</c:v>
                </c:pt>
                <c:pt idx="975">
                  <c:v>7.0000000000000021E-2</c:v>
                </c:pt>
                <c:pt idx="976">
                  <c:v>7.0000000000000021E-2</c:v>
                </c:pt>
                <c:pt idx="977">
                  <c:v>7.0000000000000021E-2</c:v>
                </c:pt>
                <c:pt idx="978">
                  <c:v>7.0000000000000021E-2</c:v>
                </c:pt>
                <c:pt idx="979">
                  <c:v>7.0000000000000021E-2</c:v>
                </c:pt>
                <c:pt idx="980">
                  <c:v>7.0000000000000021E-2</c:v>
                </c:pt>
                <c:pt idx="981">
                  <c:v>7.0000000000000021E-2</c:v>
                </c:pt>
                <c:pt idx="982">
                  <c:v>7.0000000000000021E-2</c:v>
                </c:pt>
                <c:pt idx="983">
                  <c:v>7.0000000000000021E-2</c:v>
                </c:pt>
                <c:pt idx="984">
                  <c:v>7.0000000000000021E-2</c:v>
                </c:pt>
                <c:pt idx="985">
                  <c:v>7.0000000000000021E-2</c:v>
                </c:pt>
                <c:pt idx="986">
                  <c:v>7.0499999999999993E-2</c:v>
                </c:pt>
                <c:pt idx="987">
                  <c:v>7.0499999999999993E-2</c:v>
                </c:pt>
                <c:pt idx="988">
                  <c:v>7.0499999999999993E-2</c:v>
                </c:pt>
                <c:pt idx="989">
                  <c:v>7.0499999999999993E-2</c:v>
                </c:pt>
                <c:pt idx="990">
                  <c:v>7.0499999999999993E-2</c:v>
                </c:pt>
                <c:pt idx="991">
                  <c:v>7.0499999999999993E-2</c:v>
                </c:pt>
                <c:pt idx="992">
                  <c:v>7.0499999999999993E-2</c:v>
                </c:pt>
                <c:pt idx="993">
                  <c:v>7.0499999999999993E-2</c:v>
                </c:pt>
                <c:pt idx="994">
                  <c:v>7.0499999999999993E-2</c:v>
                </c:pt>
                <c:pt idx="995">
                  <c:v>7.0499999999999993E-2</c:v>
                </c:pt>
                <c:pt idx="996">
                  <c:v>7.0499999999999993E-2</c:v>
                </c:pt>
                <c:pt idx="997">
                  <c:v>7.0499999999999993E-2</c:v>
                </c:pt>
                <c:pt idx="998">
                  <c:v>7.0499999999999993E-2</c:v>
                </c:pt>
                <c:pt idx="999">
                  <c:v>7.0499999999999993E-2</c:v>
                </c:pt>
                <c:pt idx="1000">
                  <c:v>7.0499999999999993E-2</c:v>
                </c:pt>
                <c:pt idx="1001">
                  <c:v>7.0499999999999993E-2</c:v>
                </c:pt>
                <c:pt idx="1002">
                  <c:v>7.0499999999999993E-2</c:v>
                </c:pt>
                <c:pt idx="1003">
                  <c:v>7.0499999999999993E-2</c:v>
                </c:pt>
                <c:pt idx="1004">
                  <c:v>7.0499999999999993E-2</c:v>
                </c:pt>
                <c:pt idx="1005">
                  <c:v>7.0499999999999993E-2</c:v>
                </c:pt>
                <c:pt idx="1006">
                  <c:v>7.0499999999999993E-2</c:v>
                </c:pt>
                <c:pt idx="1007">
                  <c:v>7.0900000000000019E-2</c:v>
                </c:pt>
                <c:pt idx="1008">
                  <c:v>7.0900000000000019E-2</c:v>
                </c:pt>
                <c:pt idx="1009">
                  <c:v>7.0900000000000019E-2</c:v>
                </c:pt>
                <c:pt idx="1010">
                  <c:v>7.1499999999999994E-2</c:v>
                </c:pt>
                <c:pt idx="1011">
                  <c:v>7.1499999999999994E-2</c:v>
                </c:pt>
                <c:pt idx="1012">
                  <c:v>7.1499999999999994E-2</c:v>
                </c:pt>
                <c:pt idx="1013">
                  <c:v>7.1499999999999994E-2</c:v>
                </c:pt>
                <c:pt idx="1014">
                  <c:v>7.1499999999999994E-2</c:v>
                </c:pt>
                <c:pt idx="1015">
                  <c:v>7.1499999999999994E-2</c:v>
                </c:pt>
                <c:pt idx="1016">
                  <c:v>7.1499999999999994E-2</c:v>
                </c:pt>
                <c:pt idx="1017">
                  <c:v>7.1499999999999994E-2</c:v>
                </c:pt>
                <c:pt idx="1018">
                  <c:v>7.1499999999999994E-2</c:v>
                </c:pt>
                <c:pt idx="1019">
                  <c:v>7.1499999999999994E-2</c:v>
                </c:pt>
                <c:pt idx="1020">
                  <c:v>7.1499999999999994E-2</c:v>
                </c:pt>
                <c:pt idx="1021">
                  <c:v>7.1499999999999994E-2</c:v>
                </c:pt>
                <c:pt idx="1022">
                  <c:v>7.1499999999999994E-2</c:v>
                </c:pt>
                <c:pt idx="1023">
                  <c:v>7.1499999999999994E-2</c:v>
                </c:pt>
                <c:pt idx="1024">
                  <c:v>7.1499999999999994E-2</c:v>
                </c:pt>
                <c:pt idx="1025">
                  <c:v>7.2100000000000011E-2</c:v>
                </c:pt>
                <c:pt idx="1026">
                  <c:v>7.2100000000000011E-2</c:v>
                </c:pt>
                <c:pt idx="1027">
                  <c:v>7.2100000000000011E-2</c:v>
                </c:pt>
                <c:pt idx="1028">
                  <c:v>7.2100000000000011E-2</c:v>
                </c:pt>
                <c:pt idx="1029">
                  <c:v>7.2100000000000011E-2</c:v>
                </c:pt>
                <c:pt idx="1030">
                  <c:v>7.2100000000000011E-2</c:v>
                </c:pt>
                <c:pt idx="1031">
                  <c:v>7.2100000000000011E-2</c:v>
                </c:pt>
                <c:pt idx="1032">
                  <c:v>7.2100000000000011E-2</c:v>
                </c:pt>
                <c:pt idx="1033">
                  <c:v>7.2100000000000011E-2</c:v>
                </c:pt>
                <c:pt idx="1034">
                  <c:v>7.2100000000000011E-2</c:v>
                </c:pt>
                <c:pt idx="1035">
                  <c:v>7.2100000000000011E-2</c:v>
                </c:pt>
                <c:pt idx="1036">
                  <c:v>7.2100000000000011E-2</c:v>
                </c:pt>
                <c:pt idx="1037">
                  <c:v>7.2800000000000031E-2</c:v>
                </c:pt>
                <c:pt idx="1038">
                  <c:v>7.2800000000000031E-2</c:v>
                </c:pt>
                <c:pt idx="1039">
                  <c:v>7.2800000000000031E-2</c:v>
                </c:pt>
                <c:pt idx="1040">
                  <c:v>7.2800000000000031E-2</c:v>
                </c:pt>
                <c:pt idx="1041">
                  <c:v>7.2800000000000031E-2</c:v>
                </c:pt>
                <c:pt idx="1042">
                  <c:v>7.2800000000000031E-2</c:v>
                </c:pt>
                <c:pt idx="1043">
                  <c:v>7.2800000000000031E-2</c:v>
                </c:pt>
                <c:pt idx="1044">
                  <c:v>7.2800000000000031E-2</c:v>
                </c:pt>
                <c:pt idx="1045">
                  <c:v>7.2800000000000031E-2</c:v>
                </c:pt>
                <c:pt idx="1046">
                  <c:v>7.2800000000000031E-2</c:v>
                </c:pt>
                <c:pt idx="1047">
                  <c:v>7.2800000000000031E-2</c:v>
                </c:pt>
                <c:pt idx="1048">
                  <c:v>7.2800000000000031E-2</c:v>
                </c:pt>
                <c:pt idx="1049">
                  <c:v>7.2800000000000031E-2</c:v>
                </c:pt>
                <c:pt idx="1050">
                  <c:v>7.3599999999999999E-2</c:v>
                </c:pt>
                <c:pt idx="1051">
                  <c:v>7.3599999999999999E-2</c:v>
                </c:pt>
                <c:pt idx="1052">
                  <c:v>7.3599999999999999E-2</c:v>
                </c:pt>
                <c:pt idx="1053">
                  <c:v>7.3599999999999999E-2</c:v>
                </c:pt>
                <c:pt idx="1054">
                  <c:v>7.4300000000000491E-2</c:v>
                </c:pt>
                <c:pt idx="1055">
                  <c:v>7.51E-2</c:v>
                </c:pt>
                <c:pt idx="1056">
                  <c:v>7.51E-2</c:v>
                </c:pt>
                <c:pt idx="1057">
                  <c:v>7.51E-2</c:v>
                </c:pt>
                <c:pt idx="1058">
                  <c:v>7.51E-2</c:v>
                </c:pt>
                <c:pt idx="1059">
                  <c:v>7.51E-2</c:v>
                </c:pt>
                <c:pt idx="1060">
                  <c:v>7.51E-2</c:v>
                </c:pt>
                <c:pt idx="1061">
                  <c:v>7.51E-2</c:v>
                </c:pt>
                <c:pt idx="1062">
                  <c:v>7.51E-2</c:v>
                </c:pt>
                <c:pt idx="1063">
                  <c:v>7.51E-2</c:v>
                </c:pt>
                <c:pt idx="1064">
                  <c:v>7.51E-2</c:v>
                </c:pt>
                <c:pt idx="1065">
                  <c:v>7.51E-2</c:v>
                </c:pt>
                <c:pt idx="1066">
                  <c:v>7.51E-2</c:v>
                </c:pt>
                <c:pt idx="1067">
                  <c:v>7.51E-2</c:v>
                </c:pt>
                <c:pt idx="1068">
                  <c:v>7.51E-2</c:v>
                </c:pt>
                <c:pt idx="1069">
                  <c:v>7.51E-2</c:v>
                </c:pt>
                <c:pt idx="1070">
                  <c:v>7.51E-2</c:v>
                </c:pt>
                <c:pt idx="1071">
                  <c:v>7.51E-2</c:v>
                </c:pt>
                <c:pt idx="1072">
                  <c:v>7.51E-2</c:v>
                </c:pt>
                <c:pt idx="1073">
                  <c:v>7.5999999999999998E-2</c:v>
                </c:pt>
                <c:pt idx="1074">
                  <c:v>7.5999999999999998E-2</c:v>
                </c:pt>
                <c:pt idx="1075">
                  <c:v>7.6999999999999999E-2</c:v>
                </c:pt>
                <c:pt idx="1076">
                  <c:v>7.6999999999999999E-2</c:v>
                </c:pt>
                <c:pt idx="1077">
                  <c:v>7.6999999999999999E-2</c:v>
                </c:pt>
                <c:pt idx="1078">
                  <c:v>7.6999999999999999E-2</c:v>
                </c:pt>
                <c:pt idx="1079">
                  <c:v>7.6999999999999999E-2</c:v>
                </c:pt>
                <c:pt idx="1080">
                  <c:v>7.6999999999999999E-2</c:v>
                </c:pt>
                <c:pt idx="1081">
                  <c:v>7.6999999999999999E-2</c:v>
                </c:pt>
                <c:pt idx="1082">
                  <c:v>7.6999999999999999E-2</c:v>
                </c:pt>
                <c:pt idx="1083">
                  <c:v>7.6999999999999999E-2</c:v>
                </c:pt>
                <c:pt idx="1084">
                  <c:v>7.8000000000000014E-2</c:v>
                </c:pt>
                <c:pt idx="1085">
                  <c:v>7.9000000000000431E-2</c:v>
                </c:pt>
                <c:pt idx="1086">
                  <c:v>7.9000000000000431E-2</c:v>
                </c:pt>
                <c:pt idx="1087">
                  <c:v>7.9000000000000431E-2</c:v>
                </c:pt>
                <c:pt idx="1088">
                  <c:v>7.9000000000000431E-2</c:v>
                </c:pt>
                <c:pt idx="1089">
                  <c:v>7.9000000000000431E-2</c:v>
                </c:pt>
                <c:pt idx="1090">
                  <c:v>7.9000000000000431E-2</c:v>
                </c:pt>
                <c:pt idx="1091">
                  <c:v>7.9000000000000431E-2</c:v>
                </c:pt>
                <c:pt idx="1092">
                  <c:v>7.9000000000000431E-2</c:v>
                </c:pt>
                <c:pt idx="1093">
                  <c:v>7.9000000000000431E-2</c:v>
                </c:pt>
                <c:pt idx="1094">
                  <c:v>7.9000000000000431E-2</c:v>
                </c:pt>
                <c:pt idx="1095">
                  <c:v>7.9000000000000431E-2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464-416F-979C-4D578EE12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631296"/>
        <c:axId val="124637184"/>
      </c:scatterChart>
      <c:valAx>
        <c:axId val="124631296"/>
        <c:scaling>
          <c:orientation val="minMax"/>
          <c:max val="1096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9050"/>
        </c:spPr>
        <c:crossAx val="124637184"/>
        <c:crosses val="autoZero"/>
        <c:crossBetween val="midCat"/>
        <c:majorUnit val="182.5"/>
      </c:valAx>
      <c:valAx>
        <c:axId val="124637184"/>
        <c:scaling>
          <c:orientation val="minMax"/>
          <c:max val="0.1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19050"/>
        </c:spPr>
        <c:txPr>
          <a:bodyPr/>
          <a:lstStyle/>
          <a:p>
            <a:pPr>
              <a:defRPr sz="1400"/>
            </a:pPr>
            <a:endParaRPr lang="en-US"/>
          </a:p>
        </c:txPr>
        <c:crossAx val="12463129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147054871383276E-2"/>
          <c:y val="1.8166311869960441E-2"/>
          <c:w val="0.9206665625578806"/>
          <c:h val="0.92723049092272458"/>
        </c:manualLayout>
      </c:layout>
      <c:scatterChart>
        <c:scatterStyle val="lineMarker"/>
        <c:varyColors val="0"/>
        <c:ser>
          <c:idx val="24"/>
          <c:order val="0"/>
          <c:tx>
            <c:v>Overall effect est</c:v>
          </c:tx>
          <c:spPr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Plotting!$W$41:$W$42</c:f>
              <c:numCache>
                <c:formatCode>0.00</c:formatCode>
                <c:ptCount val="2"/>
                <c:pt idx="0">
                  <c:v>0.8</c:v>
                </c:pt>
                <c:pt idx="1">
                  <c:v>0.8</c:v>
                </c:pt>
              </c:numCache>
            </c:numRef>
          </c:xVal>
          <c:yVal>
            <c:numRef>
              <c:f>Plotting!$AA$41:$AA$42</c:f>
              <c:numCache>
                <c:formatCode>0</c:formatCode>
                <c:ptCount val="2"/>
                <c:pt idx="0">
                  <c:v>34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FCD-41BB-8AEF-A1ABF5226F4B}"/>
            </c:ext>
          </c:extLst>
        </c:ser>
        <c:ser>
          <c:idx val="3"/>
          <c:order val="1"/>
          <c:tx>
            <c:strRef>
              <c:f>Plotting!$A$20</c:f>
              <c:strCache>
                <c:ptCount val="1"/>
                <c:pt idx="0">
                  <c:v>MI alone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FCD-41BB-8AEF-A1ABF5226F4B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EFCD-41BB-8AEF-A1ABF5226F4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EFCD-41BB-8AEF-A1ABF5226F4B}"/>
              </c:ext>
            </c:extLst>
          </c:dPt>
          <c:xVal>
            <c:numRef>
              <c:f>Plotting!$W$20:$Y$20</c:f>
              <c:numCache>
                <c:formatCode>0.00</c:formatCode>
                <c:ptCount val="3"/>
                <c:pt idx="0">
                  <c:v>0.8</c:v>
                </c:pt>
                <c:pt idx="1">
                  <c:v>0.71000000000000063</c:v>
                </c:pt>
                <c:pt idx="2">
                  <c:v>0.9</c:v>
                </c:pt>
              </c:numCache>
            </c:numRef>
          </c:xVal>
          <c:yVal>
            <c:numRef>
              <c:f>Plotting!$AA$20:$AC$20</c:f>
              <c:numCache>
                <c:formatCode>0</c:formatCode>
                <c:ptCount val="3"/>
                <c:pt idx="0">
                  <c:v>18</c:v>
                </c:pt>
                <c:pt idx="1">
                  <c:v>18</c:v>
                </c:pt>
                <c:pt idx="2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FCD-41BB-8AEF-A1ABF5226F4B}"/>
            </c:ext>
          </c:extLst>
        </c:ser>
        <c:ser>
          <c:idx val="7"/>
          <c:order val="2"/>
          <c:tx>
            <c:strRef>
              <c:f>Plotting!$A$21</c:f>
              <c:strCache>
                <c:ptCount val="1"/>
                <c:pt idx="0">
                  <c:v>Stroke alone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chemeClr val="tx1"/>
                </a:solidFill>
                <a:ln w="19050">
                  <a:solidFill>
                    <a:prstClr val="black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EFCD-41BB-8AEF-A1ABF5226F4B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EFCD-41BB-8AEF-A1ABF5226F4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EFCD-41BB-8AEF-A1ABF5226F4B}"/>
              </c:ext>
            </c:extLst>
          </c:dPt>
          <c:xVal>
            <c:numRef>
              <c:f>Plotting!$W$21:$Y$21</c:f>
              <c:numCache>
                <c:formatCode>0.00</c:formatCode>
                <c:ptCount val="3"/>
                <c:pt idx="0">
                  <c:v>0.77000000000000379</c:v>
                </c:pt>
                <c:pt idx="1">
                  <c:v>0.58000000000000007</c:v>
                </c:pt>
                <c:pt idx="2">
                  <c:v>1.02</c:v>
                </c:pt>
              </c:numCache>
            </c:numRef>
          </c:xVal>
          <c:yVal>
            <c:numRef>
              <c:f>Plotting!$AA$21:$AC$21</c:f>
              <c:numCache>
                <c:formatCode>0</c:formatCode>
                <c:ptCount val="3"/>
                <c:pt idx="0">
                  <c:v>17</c:v>
                </c:pt>
                <c:pt idx="1">
                  <c:v>17</c:v>
                </c:pt>
                <c:pt idx="2">
                  <c:v>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FCD-41BB-8AEF-A1ABF5226F4B}"/>
            </c:ext>
          </c:extLst>
        </c:ser>
        <c:ser>
          <c:idx val="8"/>
          <c:order val="3"/>
          <c:tx>
            <c:strRef>
              <c:f>Plotting!$A$23</c:f>
              <c:strCache>
                <c:ptCount val="1"/>
                <c:pt idx="0">
                  <c:v>Polyvascular disease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EFCD-41BB-8AEF-A1ABF5226F4B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EFCD-41BB-8AEF-A1ABF5226F4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EFCD-41BB-8AEF-A1ABF5226F4B}"/>
              </c:ext>
            </c:extLst>
          </c:dPt>
          <c:xVal>
            <c:numRef>
              <c:f>Plotting!$W$23:$Y$23</c:f>
              <c:numCache>
                <c:formatCode>0.00</c:formatCode>
                <c:ptCount val="3"/>
                <c:pt idx="0">
                  <c:v>0.86000000000000065</c:v>
                </c:pt>
                <c:pt idx="1">
                  <c:v>0.71000000000000063</c:v>
                </c:pt>
                <c:pt idx="2">
                  <c:v>1.04</c:v>
                </c:pt>
              </c:numCache>
            </c:numRef>
          </c:xVal>
          <c:yVal>
            <c:numRef>
              <c:f>Plotting!$AA$23:$AC$23</c:f>
              <c:numCache>
                <c:formatCode>0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EFCD-41BB-8AEF-A1ABF5226F4B}"/>
            </c:ext>
          </c:extLst>
        </c:ser>
        <c:ser>
          <c:idx val="9"/>
          <c:order val="4"/>
          <c:tx>
            <c:strRef>
              <c:f>Plotting!$A$25</c:f>
              <c:strCache>
                <c:ptCount val="1"/>
                <c:pt idx="0">
                  <c:v>Q1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ysClr val="windowText" lastClr="000000"/>
                </a:solidFill>
                <a:ln>
                  <a:solidFill>
                    <a:prstClr val="black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EFCD-41BB-8AEF-A1ABF5226F4B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E-EFCD-41BB-8AEF-A1ABF5226F4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EFCD-41BB-8AEF-A1ABF5226F4B}"/>
              </c:ext>
            </c:extLst>
          </c:dPt>
          <c:xVal>
            <c:numRef>
              <c:f>Plotting!$W$25:$Y$25</c:f>
              <c:numCache>
                <c:formatCode>0.00</c:formatCode>
                <c:ptCount val="3"/>
                <c:pt idx="0">
                  <c:v>0.78</c:v>
                </c:pt>
                <c:pt idx="1">
                  <c:v>0.64000000000000379</c:v>
                </c:pt>
                <c:pt idx="2">
                  <c:v>0.95000000000000062</c:v>
                </c:pt>
              </c:numCache>
            </c:numRef>
          </c:xVal>
          <c:yVal>
            <c:numRef>
              <c:f>Plotting!$AA$25:$AC$25</c:f>
              <c:numCache>
                <c:formatCode>0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EFCD-41BB-8AEF-A1ABF5226F4B}"/>
            </c:ext>
          </c:extLst>
        </c:ser>
        <c:ser>
          <c:idx val="10"/>
          <c:order val="5"/>
          <c:tx>
            <c:strRef>
              <c:f>Plotting!$A$26</c:f>
              <c:strCache>
                <c:ptCount val="1"/>
                <c:pt idx="0">
                  <c:v>Q2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EFCD-41BB-8AEF-A1ABF5226F4B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EFCD-41BB-8AEF-A1ABF5226F4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3-EFCD-41BB-8AEF-A1ABF5226F4B}"/>
              </c:ext>
            </c:extLst>
          </c:dPt>
          <c:xVal>
            <c:numRef>
              <c:f>Plotting!$W$26:$Y$26</c:f>
              <c:numCache>
                <c:formatCode>0.00</c:formatCode>
                <c:ptCount val="3"/>
                <c:pt idx="0">
                  <c:v>0.79</c:v>
                </c:pt>
                <c:pt idx="1">
                  <c:v>0.65000000000000391</c:v>
                </c:pt>
                <c:pt idx="2">
                  <c:v>0.96000000000000063</c:v>
                </c:pt>
              </c:numCache>
            </c:numRef>
          </c:xVal>
          <c:yVal>
            <c:numRef>
              <c:f>Plotting!$AA$26:$AC$26</c:f>
              <c:numCache>
                <c:formatCode>0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EFCD-41BB-8AEF-A1ABF5226F4B}"/>
            </c:ext>
          </c:extLst>
        </c:ser>
        <c:ser>
          <c:idx val="11"/>
          <c:order val="6"/>
          <c:tx>
            <c:strRef>
              <c:f>Plotting!$A$27</c:f>
              <c:strCache>
                <c:ptCount val="1"/>
                <c:pt idx="0">
                  <c:v>Q3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EFCD-41BB-8AEF-A1ABF5226F4B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EFCD-41BB-8AEF-A1ABF5226F4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7-EFCD-41BB-8AEF-A1ABF5226F4B}"/>
              </c:ext>
            </c:extLst>
          </c:dPt>
          <c:xVal>
            <c:numRef>
              <c:f>Plotting!$W$27:$Y$27</c:f>
              <c:numCache>
                <c:formatCode>0.00</c:formatCode>
                <c:ptCount val="3"/>
                <c:pt idx="0">
                  <c:v>0.79</c:v>
                </c:pt>
                <c:pt idx="1">
                  <c:v>0.66000000000000425</c:v>
                </c:pt>
                <c:pt idx="2">
                  <c:v>0.94000000000000061</c:v>
                </c:pt>
              </c:numCache>
            </c:numRef>
          </c:xVal>
          <c:yVal>
            <c:numRef>
              <c:f>Plotting!$AA$27:$AC$27</c:f>
              <c:numCache>
                <c:formatCode>0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EFCD-41BB-8AEF-A1ABF5226F4B}"/>
            </c:ext>
          </c:extLst>
        </c:ser>
        <c:ser>
          <c:idx val="15"/>
          <c:order val="7"/>
          <c:tx>
            <c:strRef>
              <c:f>Plotting!$A$28</c:f>
              <c:strCache>
                <c:ptCount val="1"/>
                <c:pt idx="0">
                  <c:v>Q4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dPt>
            <c:idx val="0"/>
            <c:marker>
              <c:symbol val="square"/>
              <c:size val="7"/>
              <c:spPr>
                <a:solidFill>
                  <a:sysClr val="windowText" lastClr="000000"/>
                </a:solidFill>
                <a:ln>
                  <a:solidFill>
                    <a:prstClr val="black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EFCD-41BB-8AEF-A1ABF5226F4B}"/>
              </c:ext>
            </c:extLst>
          </c:dPt>
          <c:xVal>
            <c:numRef>
              <c:f>Plotting!$W$28:$Y$28</c:f>
              <c:numCache>
                <c:formatCode>0.00</c:formatCode>
                <c:ptCount val="3"/>
                <c:pt idx="0">
                  <c:v>0.83000000000000063</c:v>
                </c:pt>
                <c:pt idx="1">
                  <c:v>0.70000000000000062</c:v>
                </c:pt>
                <c:pt idx="2">
                  <c:v>0.99</c:v>
                </c:pt>
              </c:numCache>
            </c:numRef>
          </c:xVal>
          <c:yVal>
            <c:numRef>
              <c:f>Plotting!$AA$28:$AC$28</c:f>
              <c:numCache>
                <c:formatCode>0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EFCD-41BB-8AEF-A1ABF5226F4B}"/>
            </c:ext>
          </c:extLst>
        </c:ser>
        <c:ser>
          <c:idx val="17"/>
          <c:order val="8"/>
          <c:tx>
            <c:strRef>
              <c:f>Plotting!$A$30</c:f>
              <c:strCache>
                <c:ptCount val="1"/>
                <c:pt idx="0">
                  <c:v>High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ysClr val="windowText" lastClr="000000"/>
                </a:solidFill>
                <a:ln>
                  <a:solidFill>
                    <a:prstClr val="black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EFCD-41BB-8AEF-A1ABF5226F4B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C-EFCD-41BB-8AEF-A1ABF5226F4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D-EFCD-41BB-8AEF-A1ABF5226F4B}"/>
              </c:ext>
            </c:extLst>
          </c:dPt>
          <c:xVal>
            <c:numRef>
              <c:f>Plotting!$W$30:$Y$30</c:f>
              <c:numCache>
                <c:formatCode>0.00</c:formatCode>
                <c:ptCount val="3"/>
                <c:pt idx="0">
                  <c:v>0.82000000000000062</c:v>
                </c:pt>
                <c:pt idx="1">
                  <c:v>0.74000000000000332</c:v>
                </c:pt>
                <c:pt idx="2">
                  <c:v>0.92</c:v>
                </c:pt>
              </c:numCache>
            </c:numRef>
          </c:xVal>
          <c:yVal>
            <c:numRef>
              <c:f>Plotting!$AA$30:$AC$30</c:f>
              <c:numCache>
                <c:formatCode>0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E-EFCD-41BB-8AEF-A1ABF5226F4B}"/>
            </c:ext>
          </c:extLst>
        </c:ser>
        <c:ser>
          <c:idx val="18"/>
          <c:order val="9"/>
          <c:tx>
            <c:strRef>
              <c:f>Plotting!$A$31</c:f>
              <c:strCache>
                <c:ptCount val="1"/>
                <c:pt idx="0">
                  <c:v>Not High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ysClr val="windowText" lastClr="000000"/>
                </a:solidFill>
                <a:ln>
                  <a:solidFill>
                    <a:prstClr val="black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EFCD-41BB-8AEF-A1ABF5226F4B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0-EFCD-41BB-8AEF-A1ABF5226F4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1-EFCD-41BB-8AEF-A1ABF5226F4B}"/>
              </c:ext>
            </c:extLst>
          </c:dPt>
          <c:xVal>
            <c:numRef>
              <c:f>Plotting!$W$31:$Y$31</c:f>
              <c:numCache>
                <c:formatCode>0.00</c:formatCode>
                <c:ptCount val="3"/>
                <c:pt idx="0">
                  <c:v>0.74000000000000332</c:v>
                </c:pt>
                <c:pt idx="1">
                  <c:v>0.63000000000000378</c:v>
                </c:pt>
                <c:pt idx="2">
                  <c:v>0.88</c:v>
                </c:pt>
              </c:numCache>
            </c:numRef>
          </c:xVal>
          <c:yVal>
            <c:numRef>
              <c:f>Plotting!$AA$31:$AC$31</c:f>
              <c:numCache>
                <c:formatCode>0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EFCD-41BB-8AEF-A1ABF5226F4B}"/>
            </c:ext>
          </c:extLst>
        </c:ser>
        <c:ser>
          <c:idx val="19"/>
          <c:order val="10"/>
          <c:tx>
            <c:strRef>
              <c:f>Plotting!$A$33</c:f>
              <c:strCache>
                <c:ptCount val="1"/>
                <c:pt idx="0">
                  <c:v>Yes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ysClr val="windowText" lastClr="000000"/>
                </a:solidFill>
                <a:ln>
                  <a:solidFill>
                    <a:prstClr val="black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EFCD-41BB-8AEF-A1ABF5226F4B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4-EFCD-41BB-8AEF-A1ABF5226F4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5-EFCD-41BB-8AEF-A1ABF5226F4B}"/>
              </c:ext>
            </c:extLst>
          </c:dPt>
          <c:xVal>
            <c:numRef>
              <c:f>Plotting!$W$33:$Y$33</c:f>
              <c:numCache>
                <c:formatCode>0.00</c:formatCode>
                <c:ptCount val="3"/>
                <c:pt idx="0">
                  <c:v>0.74000000000000332</c:v>
                </c:pt>
                <c:pt idx="1">
                  <c:v>0.52</c:v>
                </c:pt>
                <c:pt idx="2">
                  <c:v>1.06</c:v>
                </c:pt>
              </c:numCache>
            </c:numRef>
          </c:xVal>
          <c:yVal>
            <c:numRef>
              <c:f>Plotting!$AA$33:$AC$33</c:f>
              <c:numCache>
                <c:formatCode>0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6-EFCD-41BB-8AEF-A1ABF5226F4B}"/>
            </c:ext>
          </c:extLst>
        </c:ser>
        <c:ser>
          <c:idx val="20"/>
          <c:order val="11"/>
          <c:tx>
            <c:strRef>
              <c:f>Plotting!$A$34</c:f>
              <c:strCache>
                <c:ptCount val="1"/>
                <c:pt idx="0">
                  <c:v>No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ysClr val="windowText" lastClr="000000"/>
                </a:solidFill>
                <a:ln>
                  <a:solidFill>
                    <a:prstClr val="black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EFCD-41BB-8AEF-A1ABF5226F4B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8-EFCD-41BB-8AEF-A1ABF5226F4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9-EFCD-41BB-8AEF-A1ABF5226F4B}"/>
              </c:ext>
            </c:extLst>
          </c:dPt>
          <c:xVal>
            <c:numRef>
              <c:f>Plotting!$W$34:$Y$34</c:f>
              <c:numCache>
                <c:formatCode>0.00</c:formatCode>
                <c:ptCount val="3"/>
                <c:pt idx="0">
                  <c:v>0.8</c:v>
                </c:pt>
                <c:pt idx="1">
                  <c:v>0.73000000000000065</c:v>
                </c:pt>
                <c:pt idx="2">
                  <c:v>0.88</c:v>
                </c:pt>
              </c:numCache>
            </c:numRef>
          </c:xVal>
          <c:yVal>
            <c:numRef>
              <c:f>Plotting!$AA$34:$AC$34</c:f>
              <c:numCache>
                <c:formatCode>0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A-EFCD-41BB-8AEF-A1ABF5226F4B}"/>
            </c:ext>
          </c:extLst>
        </c:ser>
        <c:ser>
          <c:idx val="21"/>
          <c:order val="12"/>
          <c:tx>
            <c:strRef>
              <c:f>Plotting!$A$36</c:f>
              <c:strCache>
                <c:ptCount val="1"/>
                <c:pt idx="0">
                  <c:v>Every 2 weeks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ysClr val="windowText" lastClr="000000"/>
                </a:solidFill>
                <a:ln>
                  <a:solidFill>
                    <a:prstClr val="black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EFCD-41BB-8AEF-A1ABF5226F4B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C-EFCD-41BB-8AEF-A1ABF5226F4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D-EFCD-41BB-8AEF-A1ABF5226F4B}"/>
              </c:ext>
            </c:extLst>
          </c:dPt>
          <c:xVal>
            <c:numRef>
              <c:f>Plotting!$W$36:$Y$36</c:f>
              <c:numCache>
                <c:formatCode>0.00</c:formatCode>
                <c:ptCount val="3"/>
                <c:pt idx="0">
                  <c:v>0.8</c:v>
                </c:pt>
                <c:pt idx="1">
                  <c:v>0.72000000000000064</c:v>
                </c:pt>
                <c:pt idx="2">
                  <c:v>0.88</c:v>
                </c:pt>
              </c:numCache>
            </c:numRef>
          </c:xVal>
          <c:yVal>
            <c:numRef>
              <c:f>Plotting!$AA$36:$AC$36</c:f>
              <c:numCache>
                <c:formatCode>0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E-EFCD-41BB-8AEF-A1ABF5226F4B}"/>
            </c:ext>
          </c:extLst>
        </c:ser>
        <c:ser>
          <c:idx val="22"/>
          <c:order val="13"/>
          <c:tx>
            <c:strRef>
              <c:f>Plotting!$A$37</c:f>
              <c:strCache>
                <c:ptCount val="1"/>
                <c:pt idx="0">
                  <c:v>Monthly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ysClr val="windowText" lastClr="000000"/>
                </a:solidFill>
                <a:ln>
                  <a:solidFill>
                    <a:prstClr val="black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EFCD-41BB-8AEF-A1ABF5226F4B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0-EFCD-41BB-8AEF-A1ABF5226F4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1-EFCD-41BB-8AEF-A1ABF5226F4B}"/>
              </c:ext>
            </c:extLst>
          </c:dPt>
          <c:xVal>
            <c:numRef>
              <c:f>Plotting!$W$37:$Y$37</c:f>
              <c:numCache>
                <c:formatCode>0.00</c:formatCode>
                <c:ptCount val="3"/>
                <c:pt idx="0">
                  <c:v>0.8</c:v>
                </c:pt>
                <c:pt idx="1">
                  <c:v>0.59</c:v>
                </c:pt>
                <c:pt idx="2">
                  <c:v>1.0900000000000001</c:v>
                </c:pt>
              </c:numCache>
            </c:numRef>
          </c:xVal>
          <c:yVal>
            <c:numRef>
              <c:f>Plotting!$AA$37:$AC$37</c:f>
              <c:numCache>
                <c:formatCode>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2-EFCD-41BB-8AEF-A1ABF5226F4B}"/>
            </c:ext>
          </c:extLst>
        </c:ser>
        <c:ser>
          <c:idx val="23"/>
          <c:order val="14"/>
          <c:tx>
            <c:strRef>
              <c:f>Plotting!$A$4</c:f>
              <c:strCache>
                <c:ptCount val="1"/>
                <c:pt idx="0">
                  <c:v>OVERALL</c:v>
                </c:pt>
              </c:strCache>
            </c:strRef>
          </c:tx>
          <c:spPr>
            <a:ln w="3175">
              <a:solidFill>
                <a:prstClr val="black"/>
              </a:solidFill>
            </a:ln>
          </c:spPr>
          <c:dPt>
            <c:idx val="0"/>
            <c:marker>
              <c:symbol val="plus"/>
              <c:size val="3"/>
              <c:spPr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EFCD-41BB-8AEF-A1ABF5226F4B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4-EFCD-41BB-8AEF-A1ABF5226F4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5-EFCD-41BB-8AEF-A1ABF5226F4B}"/>
              </c:ext>
            </c:extLst>
          </c:dPt>
          <c:xVal>
            <c:numRef>
              <c:f>Plotting!$W$4:$Y$4</c:f>
              <c:numCache>
                <c:formatCode>0.00</c:formatCode>
                <c:ptCount val="3"/>
                <c:pt idx="0">
                  <c:v>0.8</c:v>
                </c:pt>
                <c:pt idx="1">
                  <c:v>0.73000000000000065</c:v>
                </c:pt>
                <c:pt idx="2">
                  <c:v>0.88</c:v>
                </c:pt>
              </c:numCache>
            </c:numRef>
          </c:xVal>
          <c:yVal>
            <c:numRef>
              <c:f>'Plot for LBCT'!$AA$4:$AC$4</c:f>
              <c:numCache>
                <c:formatCode>General</c:formatCode>
                <c:ptCount val="3"/>
                <c:pt idx="0" formatCode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6-EFCD-41BB-8AEF-A1ABF5226F4B}"/>
            </c:ext>
          </c:extLst>
        </c:ser>
        <c:ser>
          <c:idx val="25"/>
          <c:order val="15"/>
          <c:tx>
            <c:v>Tick Marks</c:v>
          </c:tx>
          <c:spPr>
            <a:ln>
              <a:noFill/>
            </a:ln>
          </c:spPr>
          <c:marker>
            <c:symbol val="plus"/>
            <c:size val="5"/>
            <c:spPr>
              <a:ln>
                <a:solidFill>
                  <a:prstClr val="black">
                    <a:lumMod val="50000"/>
                    <a:lumOff val="50000"/>
                  </a:prstClr>
                </a:solidFill>
              </a:ln>
            </c:spPr>
          </c:marker>
          <c:xVal>
            <c:numRef>
              <c:f>(Plotting!$L$39,Plotting!$N$39)</c:f>
              <c:numCache>
                <c:formatCode>General</c:formatCode>
                <c:ptCount val="2"/>
                <c:pt idx="0" formatCode="0.00">
                  <c:v>0.4</c:v>
                </c:pt>
                <c:pt idx="1">
                  <c:v>2.5</c:v>
                </c:pt>
              </c:numCache>
            </c:numRef>
          </c:xVal>
          <c:yVal>
            <c:numRef>
              <c:f>(Plotting!$AA$39,Plotting!$AC$39)</c:f>
              <c:numCache>
                <c:formatCode>General</c:formatCode>
                <c:ptCount val="2"/>
                <c:pt idx="0" formatCode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7-EFCD-41BB-8AEF-A1ABF5226F4B}"/>
            </c:ext>
          </c:extLst>
        </c:ser>
        <c:ser>
          <c:idx val="26"/>
          <c:order val="16"/>
          <c:tx>
            <c:strRef>
              <c:f>Plotting!$A$22</c:f>
              <c:strCache>
                <c:ptCount val="1"/>
                <c:pt idx="0">
                  <c:v>PAD alone</c:v>
                </c:pt>
              </c:strCache>
            </c:strRef>
          </c:tx>
          <c:spPr>
            <a:ln>
              <a:solidFill>
                <a:schemeClr val="tx1"/>
              </a:solidFill>
              <a:headEnd type="none"/>
              <a:tailEnd type="none" w="sm" len="sm"/>
            </a:ln>
          </c:spPr>
          <c:dPt>
            <c:idx val="0"/>
            <c:marker>
              <c:symbol val="square"/>
              <c:size val="7"/>
              <c:spPr>
                <a:solidFill>
                  <a:sysClr val="windowText" lastClr="000000"/>
                </a:solidFill>
                <a:ln>
                  <a:solidFill>
                    <a:prstClr val="black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EFCD-41BB-8AEF-A1ABF5226F4B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9-EFCD-41BB-8AEF-A1ABF5226F4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A-EFCD-41BB-8AEF-A1ABF5226F4B}"/>
              </c:ext>
            </c:extLst>
          </c:dPt>
          <c:xVal>
            <c:numRef>
              <c:f>Plotting!$W$22:$Y$22</c:f>
              <c:numCache>
                <c:formatCode>0.00</c:formatCode>
                <c:ptCount val="3"/>
                <c:pt idx="0">
                  <c:v>0.56999999999999995</c:v>
                </c:pt>
                <c:pt idx="1">
                  <c:v>0.38000000000000189</c:v>
                </c:pt>
                <c:pt idx="2">
                  <c:v>0.88</c:v>
                </c:pt>
              </c:numCache>
            </c:numRef>
          </c:xVal>
          <c:yVal>
            <c:numRef>
              <c:f>Plotting!$AA$22:$AC$22</c:f>
              <c:numCache>
                <c:formatCode>0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B-EFCD-41BB-8AEF-A1ABF5226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884800"/>
        <c:axId val="135886336"/>
      </c:scatterChart>
      <c:valAx>
        <c:axId val="135884800"/>
        <c:scaling>
          <c:logBase val="10"/>
          <c:orientation val="minMax"/>
          <c:max val="2.5"/>
          <c:min val="0.4"/>
        </c:scaling>
        <c:delete val="0"/>
        <c:axPos val="b"/>
        <c:numFmt formatCode="0.0" sourceLinked="0"/>
        <c:majorTickMark val="none"/>
        <c:minorTickMark val="none"/>
        <c:tickLblPos val="none"/>
        <c:spPr>
          <a:ln w="15875"/>
        </c:spPr>
        <c:crossAx val="135886336"/>
        <c:crosses val="autoZero"/>
        <c:crossBetween val="midCat"/>
        <c:majorUnit val="10"/>
      </c:valAx>
      <c:valAx>
        <c:axId val="135886336"/>
        <c:scaling>
          <c:orientation val="minMax"/>
          <c:max val="21"/>
          <c:min val="0"/>
        </c:scaling>
        <c:delete val="0"/>
        <c:axPos val="l"/>
        <c:numFmt formatCode="0" sourceLinked="1"/>
        <c:majorTickMark val="none"/>
        <c:minorTickMark val="none"/>
        <c:tickLblPos val="none"/>
        <c:spPr>
          <a:ln w="15875"/>
        </c:spPr>
        <c:crossAx val="135884800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147054871383283E-2"/>
          <c:y val="1.8166311869960441E-2"/>
          <c:w val="0.9206665625578806"/>
          <c:h val="0.92723049092272458"/>
        </c:manualLayout>
      </c:layout>
      <c:scatterChart>
        <c:scatterStyle val="lineMarker"/>
        <c:varyColors val="0"/>
        <c:ser>
          <c:idx val="24"/>
          <c:order val="0"/>
          <c:tx>
            <c:v>Overall effect est</c:v>
          </c:tx>
          <c:spPr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Plotting!$L$41:$L$42</c:f>
              <c:numCache>
                <c:formatCode>0.00</c:formatCode>
                <c:ptCount val="2"/>
                <c:pt idx="0">
                  <c:v>0.85000000000000064</c:v>
                </c:pt>
                <c:pt idx="1">
                  <c:v>0.85000000000000064</c:v>
                </c:pt>
              </c:numCache>
            </c:numRef>
          </c:xVal>
          <c:yVal>
            <c:numRef>
              <c:f>Plotting!$AA$41:$AA$42</c:f>
              <c:numCache>
                <c:formatCode>0</c:formatCode>
                <c:ptCount val="2"/>
                <c:pt idx="0">
                  <c:v>34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84E-41D7-9344-AD707AFBC155}"/>
            </c:ext>
          </c:extLst>
        </c:ser>
        <c:ser>
          <c:idx val="3"/>
          <c:order val="1"/>
          <c:tx>
            <c:strRef>
              <c:f>Plotting!$A$20</c:f>
              <c:strCache>
                <c:ptCount val="1"/>
                <c:pt idx="0">
                  <c:v>MI alone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84E-41D7-9344-AD707AFBC15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F84E-41D7-9344-AD707AFBC15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F84E-41D7-9344-AD707AFBC155}"/>
              </c:ext>
            </c:extLst>
          </c:dPt>
          <c:xVal>
            <c:numRef>
              <c:f>Plotting!$L$20:$N$20</c:f>
              <c:numCache>
                <c:formatCode>0.00</c:formatCode>
                <c:ptCount val="3"/>
                <c:pt idx="0">
                  <c:v>0.88</c:v>
                </c:pt>
                <c:pt idx="1">
                  <c:v>0.8</c:v>
                </c:pt>
                <c:pt idx="2">
                  <c:v>0.96000000000000063</c:v>
                </c:pt>
              </c:numCache>
            </c:numRef>
          </c:xVal>
          <c:yVal>
            <c:numRef>
              <c:f>Plotting!$AA$20:$AC$20</c:f>
              <c:numCache>
                <c:formatCode>0</c:formatCode>
                <c:ptCount val="3"/>
                <c:pt idx="0">
                  <c:v>18</c:v>
                </c:pt>
                <c:pt idx="1">
                  <c:v>18</c:v>
                </c:pt>
                <c:pt idx="2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84E-41D7-9344-AD707AFBC155}"/>
            </c:ext>
          </c:extLst>
        </c:ser>
        <c:ser>
          <c:idx val="7"/>
          <c:order val="2"/>
          <c:tx>
            <c:strRef>
              <c:f>Plotting!$A$21</c:f>
              <c:strCache>
                <c:ptCount val="1"/>
                <c:pt idx="0">
                  <c:v>Stroke alone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chemeClr val="tx1"/>
                </a:solidFill>
                <a:ln w="19050">
                  <a:solidFill>
                    <a:prstClr val="black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F84E-41D7-9344-AD707AFBC15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F84E-41D7-9344-AD707AFBC15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F84E-41D7-9344-AD707AFBC155}"/>
              </c:ext>
            </c:extLst>
          </c:dPt>
          <c:xVal>
            <c:numRef>
              <c:f>Plotting!$L$21:$N$21</c:f>
              <c:numCache>
                <c:formatCode>0.00</c:formatCode>
                <c:ptCount val="3"/>
                <c:pt idx="0">
                  <c:v>0.70000000000000062</c:v>
                </c:pt>
                <c:pt idx="1">
                  <c:v>0.54</c:v>
                </c:pt>
                <c:pt idx="2">
                  <c:v>0.9</c:v>
                </c:pt>
              </c:numCache>
            </c:numRef>
          </c:xVal>
          <c:yVal>
            <c:numRef>
              <c:f>Plotting!$AA$21:$AC$21</c:f>
              <c:numCache>
                <c:formatCode>0</c:formatCode>
                <c:ptCount val="3"/>
                <c:pt idx="0">
                  <c:v>17</c:v>
                </c:pt>
                <c:pt idx="1">
                  <c:v>17</c:v>
                </c:pt>
                <c:pt idx="2">
                  <c:v>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F84E-41D7-9344-AD707AFBC155}"/>
            </c:ext>
          </c:extLst>
        </c:ser>
        <c:ser>
          <c:idx val="8"/>
          <c:order val="3"/>
          <c:tx>
            <c:strRef>
              <c:f>Plotting!$A$23</c:f>
              <c:strCache>
                <c:ptCount val="1"/>
                <c:pt idx="0">
                  <c:v>Polyvascular disease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F84E-41D7-9344-AD707AFBC15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F84E-41D7-9344-AD707AFBC15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F84E-41D7-9344-AD707AFBC155}"/>
              </c:ext>
            </c:extLst>
          </c:dPt>
          <c:xVal>
            <c:numRef>
              <c:f>Plotting!$L$23:$N$23</c:f>
              <c:numCache>
                <c:formatCode>0.00</c:formatCode>
                <c:ptCount val="3"/>
                <c:pt idx="0">
                  <c:v>0.88</c:v>
                </c:pt>
                <c:pt idx="1">
                  <c:v>0.75000000000000344</c:v>
                </c:pt>
                <c:pt idx="2">
                  <c:v>1.03</c:v>
                </c:pt>
              </c:numCache>
            </c:numRef>
          </c:xVal>
          <c:yVal>
            <c:numRef>
              <c:f>Plotting!$AA$23:$AC$23</c:f>
              <c:numCache>
                <c:formatCode>0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F84E-41D7-9344-AD707AFBC155}"/>
            </c:ext>
          </c:extLst>
        </c:ser>
        <c:ser>
          <c:idx val="9"/>
          <c:order val="4"/>
          <c:tx>
            <c:strRef>
              <c:f>Plotting!$A$25</c:f>
              <c:strCache>
                <c:ptCount val="1"/>
                <c:pt idx="0">
                  <c:v>Q1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ysClr val="windowText" lastClr="000000"/>
                </a:solidFill>
                <a:ln>
                  <a:solidFill>
                    <a:prstClr val="black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F84E-41D7-9344-AD707AFBC15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E-F84E-41D7-9344-AD707AFBC15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F84E-41D7-9344-AD707AFBC155}"/>
              </c:ext>
            </c:extLst>
          </c:dPt>
          <c:xVal>
            <c:numRef>
              <c:f>Plotting!$L$25:$N$25</c:f>
              <c:numCache>
                <c:formatCode>0.00</c:formatCode>
                <c:ptCount val="3"/>
                <c:pt idx="0">
                  <c:v>0.8</c:v>
                </c:pt>
                <c:pt idx="1">
                  <c:v>0.69000000000000061</c:v>
                </c:pt>
                <c:pt idx="2">
                  <c:v>0.93</c:v>
                </c:pt>
              </c:numCache>
            </c:numRef>
          </c:xVal>
          <c:yVal>
            <c:numRef>
              <c:f>Plotting!$AA$25:$AC$25</c:f>
              <c:numCache>
                <c:formatCode>0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F84E-41D7-9344-AD707AFBC155}"/>
            </c:ext>
          </c:extLst>
        </c:ser>
        <c:ser>
          <c:idx val="10"/>
          <c:order val="5"/>
          <c:tx>
            <c:strRef>
              <c:f>Plotting!$A$26</c:f>
              <c:strCache>
                <c:ptCount val="1"/>
                <c:pt idx="0">
                  <c:v>Q2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F84E-41D7-9344-AD707AFBC15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F84E-41D7-9344-AD707AFBC15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3-F84E-41D7-9344-AD707AFBC155}"/>
              </c:ext>
            </c:extLst>
          </c:dPt>
          <c:xVal>
            <c:numRef>
              <c:f>Plotting!$L$26:$N$26</c:f>
              <c:numCache>
                <c:formatCode>0.00</c:formatCode>
                <c:ptCount val="3"/>
                <c:pt idx="0">
                  <c:v>0.82000000000000062</c:v>
                </c:pt>
                <c:pt idx="1">
                  <c:v>0.71000000000000063</c:v>
                </c:pt>
                <c:pt idx="2">
                  <c:v>0.96000000000000063</c:v>
                </c:pt>
              </c:numCache>
            </c:numRef>
          </c:xVal>
          <c:yVal>
            <c:numRef>
              <c:f>Plotting!$AA$26:$AC$26</c:f>
              <c:numCache>
                <c:formatCode>0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F84E-41D7-9344-AD707AFBC155}"/>
            </c:ext>
          </c:extLst>
        </c:ser>
        <c:ser>
          <c:idx val="11"/>
          <c:order val="6"/>
          <c:tx>
            <c:strRef>
              <c:f>Plotting!$A$27</c:f>
              <c:strCache>
                <c:ptCount val="1"/>
                <c:pt idx="0">
                  <c:v>Q3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F84E-41D7-9344-AD707AFBC15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F84E-41D7-9344-AD707AFBC15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7-F84E-41D7-9344-AD707AFBC155}"/>
              </c:ext>
            </c:extLst>
          </c:dPt>
          <c:xVal>
            <c:numRef>
              <c:f>Plotting!$L$27:$N$27</c:f>
              <c:numCache>
                <c:formatCode>0.00</c:formatCode>
                <c:ptCount val="3"/>
                <c:pt idx="0">
                  <c:v>0.89</c:v>
                </c:pt>
                <c:pt idx="1">
                  <c:v>0.77000000000000379</c:v>
                </c:pt>
                <c:pt idx="2">
                  <c:v>1.03</c:v>
                </c:pt>
              </c:numCache>
            </c:numRef>
          </c:xVal>
          <c:yVal>
            <c:numRef>
              <c:f>Plotting!$AA$27:$AC$27</c:f>
              <c:numCache>
                <c:formatCode>0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F84E-41D7-9344-AD707AFBC155}"/>
            </c:ext>
          </c:extLst>
        </c:ser>
        <c:ser>
          <c:idx val="15"/>
          <c:order val="7"/>
          <c:tx>
            <c:strRef>
              <c:f>Plotting!$A$28</c:f>
              <c:strCache>
                <c:ptCount val="1"/>
                <c:pt idx="0">
                  <c:v>Q4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dPt>
            <c:idx val="0"/>
            <c:marker>
              <c:symbol val="square"/>
              <c:size val="7"/>
              <c:spPr>
                <a:solidFill>
                  <a:sysClr val="windowText" lastClr="000000"/>
                </a:solidFill>
                <a:ln>
                  <a:solidFill>
                    <a:prstClr val="black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F84E-41D7-9344-AD707AFBC155}"/>
              </c:ext>
            </c:extLst>
          </c:dPt>
          <c:xVal>
            <c:numRef>
              <c:f>Plotting!$L$28:$N$28</c:f>
              <c:numCache>
                <c:formatCode>0.00</c:formatCode>
                <c:ptCount val="3"/>
                <c:pt idx="0">
                  <c:v>0.89</c:v>
                </c:pt>
                <c:pt idx="1">
                  <c:v>0.77000000000000379</c:v>
                </c:pt>
                <c:pt idx="2">
                  <c:v>1.02</c:v>
                </c:pt>
              </c:numCache>
            </c:numRef>
          </c:xVal>
          <c:yVal>
            <c:numRef>
              <c:f>Plotting!$AA$28:$AC$28</c:f>
              <c:numCache>
                <c:formatCode>0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F84E-41D7-9344-AD707AFBC155}"/>
            </c:ext>
          </c:extLst>
        </c:ser>
        <c:ser>
          <c:idx val="17"/>
          <c:order val="8"/>
          <c:tx>
            <c:strRef>
              <c:f>Plotting!$A$30</c:f>
              <c:strCache>
                <c:ptCount val="1"/>
                <c:pt idx="0">
                  <c:v>High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ysClr val="windowText" lastClr="000000"/>
                </a:solidFill>
                <a:ln>
                  <a:solidFill>
                    <a:prstClr val="black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F84E-41D7-9344-AD707AFBC15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C-F84E-41D7-9344-AD707AFBC15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D-F84E-41D7-9344-AD707AFBC155}"/>
              </c:ext>
            </c:extLst>
          </c:dPt>
          <c:xVal>
            <c:numRef>
              <c:f>Plotting!$L$30:$N$30</c:f>
              <c:numCache>
                <c:formatCode>0.00</c:formatCode>
                <c:ptCount val="3"/>
                <c:pt idx="0">
                  <c:v>0.87000000000000333</c:v>
                </c:pt>
                <c:pt idx="1">
                  <c:v>0.8</c:v>
                </c:pt>
                <c:pt idx="2">
                  <c:v>0.95000000000000062</c:v>
                </c:pt>
              </c:numCache>
            </c:numRef>
          </c:xVal>
          <c:yVal>
            <c:numRef>
              <c:f>Plotting!$AA$30:$AC$30</c:f>
              <c:numCache>
                <c:formatCode>0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E-F84E-41D7-9344-AD707AFBC155}"/>
            </c:ext>
          </c:extLst>
        </c:ser>
        <c:ser>
          <c:idx val="18"/>
          <c:order val="9"/>
          <c:tx>
            <c:strRef>
              <c:f>Plotting!$A$31</c:f>
              <c:strCache>
                <c:ptCount val="1"/>
                <c:pt idx="0">
                  <c:v>Not High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ysClr val="windowText" lastClr="000000"/>
                </a:solidFill>
                <a:ln>
                  <a:solidFill>
                    <a:prstClr val="black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F84E-41D7-9344-AD707AFBC15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0-F84E-41D7-9344-AD707AFBC15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1-F84E-41D7-9344-AD707AFBC155}"/>
              </c:ext>
            </c:extLst>
          </c:dPt>
          <c:xVal>
            <c:numRef>
              <c:f>Plotting!$L$31:$N$31</c:f>
              <c:numCache>
                <c:formatCode>0.00</c:formatCode>
                <c:ptCount val="3"/>
                <c:pt idx="0">
                  <c:v>0.8</c:v>
                </c:pt>
                <c:pt idx="1">
                  <c:v>0.70000000000000062</c:v>
                </c:pt>
                <c:pt idx="2">
                  <c:v>0.92</c:v>
                </c:pt>
              </c:numCache>
            </c:numRef>
          </c:xVal>
          <c:yVal>
            <c:numRef>
              <c:f>Plotting!$AA$31:$AC$31</c:f>
              <c:numCache>
                <c:formatCode>0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F84E-41D7-9344-AD707AFBC155}"/>
            </c:ext>
          </c:extLst>
        </c:ser>
        <c:ser>
          <c:idx val="19"/>
          <c:order val="10"/>
          <c:tx>
            <c:strRef>
              <c:f>Plotting!$A$33</c:f>
              <c:strCache>
                <c:ptCount val="1"/>
                <c:pt idx="0">
                  <c:v>Yes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ysClr val="windowText" lastClr="000000"/>
                </a:solidFill>
                <a:ln>
                  <a:solidFill>
                    <a:prstClr val="black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F84E-41D7-9344-AD707AFBC15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4-F84E-41D7-9344-AD707AFBC15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5-F84E-41D7-9344-AD707AFBC155}"/>
              </c:ext>
            </c:extLst>
          </c:dPt>
          <c:xVal>
            <c:numRef>
              <c:f>Plotting!$L$33:$N$33</c:f>
              <c:numCache>
                <c:formatCode>0.00</c:formatCode>
                <c:ptCount val="3"/>
                <c:pt idx="0">
                  <c:v>0.98</c:v>
                </c:pt>
                <c:pt idx="1">
                  <c:v>0.74000000000000332</c:v>
                </c:pt>
                <c:pt idx="2">
                  <c:v>1.31</c:v>
                </c:pt>
              </c:numCache>
            </c:numRef>
          </c:xVal>
          <c:yVal>
            <c:numRef>
              <c:f>Plotting!$AA$33:$AC$33</c:f>
              <c:numCache>
                <c:formatCode>0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6-F84E-41D7-9344-AD707AFBC155}"/>
            </c:ext>
          </c:extLst>
        </c:ser>
        <c:ser>
          <c:idx val="20"/>
          <c:order val="11"/>
          <c:tx>
            <c:strRef>
              <c:f>Plotting!$A$34</c:f>
              <c:strCache>
                <c:ptCount val="1"/>
                <c:pt idx="0">
                  <c:v>No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ysClr val="windowText" lastClr="000000"/>
                </a:solidFill>
                <a:ln>
                  <a:solidFill>
                    <a:prstClr val="black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F84E-41D7-9344-AD707AFBC15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8-F84E-41D7-9344-AD707AFBC15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9-F84E-41D7-9344-AD707AFBC155}"/>
              </c:ext>
            </c:extLst>
          </c:dPt>
          <c:xVal>
            <c:numRef>
              <c:f>Plotting!$L$34:$N$34</c:f>
              <c:numCache>
                <c:formatCode>0.00</c:formatCode>
                <c:ptCount val="3"/>
                <c:pt idx="0">
                  <c:v>0.84000000000000064</c:v>
                </c:pt>
                <c:pt idx="1">
                  <c:v>0.78</c:v>
                </c:pt>
                <c:pt idx="2">
                  <c:v>0.91</c:v>
                </c:pt>
              </c:numCache>
            </c:numRef>
          </c:xVal>
          <c:yVal>
            <c:numRef>
              <c:f>Plotting!$AA$34:$AC$34</c:f>
              <c:numCache>
                <c:formatCode>0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A-F84E-41D7-9344-AD707AFBC155}"/>
            </c:ext>
          </c:extLst>
        </c:ser>
        <c:ser>
          <c:idx val="21"/>
          <c:order val="12"/>
          <c:tx>
            <c:strRef>
              <c:f>Plotting!$A$36</c:f>
              <c:strCache>
                <c:ptCount val="1"/>
                <c:pt idx="0">
                  <c:v>Every 2 weeks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ysClr val="windowText" lastClr="000000"/>
                </a:solidFill>
                <a:ln>
                  <a:solidFill>
                    <a:prstClr val="black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F84E-41D7-9344-AD707AFBC15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C-F84E-41D7-9344-AD707AFBC15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D-F84E-41D7-9344-AD707AFBC155}"/>
              </c:ext>
            </c:extLst>
          </c:dPt>
          <c:xVal>
            <c:numRef>
              <c:f>Plotting!$L$36:$N$36</c:f>
              <c:numCache>
                <c:formatCode>0.00</c:formatCode>
                <c:ptCount val="3"/>
                <c:pt idx="0">
                  <c:v>0.85000000000000064</c:v>
                </c:pt>
                <c:pt idx="1">
                  <c:v>0.79</c:v>
                </c:pt>
                <c:pt idx="2">
                  <c:v>0.92</c:v>
                </c:pt>
              </c:numCache>
            </c:numRef>
          </c:xVal>
          <c:yVal>
            <c:numRef>
              <c:f>Plotting!$AA$36:$AC$36</c:f>
              <c:numCache>
                <c:formatCode>0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E-F84E-41D7-9344-AD707AFBC155}"/>
            </c:ext>
          </c:extLst>
        </c:ser>
        <c:ser>
          <c:idx val="22"/>
          <c:order val="13"/>
          <c:tx>
            <c:strRef>
              <c:f>Plotting!$A$37</c:f>
              <c:strCache>
                <c:ptCount val="1"/>
                <c:pt idx="0">
                  <c:v>Monthly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Pt>
            <c:idx val="0"/>
            <c:marker>
              <c:symbol val="square"/>
              <c:size val="7"/>
              <c:spPr>
                <a:solidFill>
                  <a:sysClr val="windowText" lastClr="000000"/>
                </a:solidFill>
                <a:ln>
                  <a:solidFill>
                    <a:prstClr val="black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F84E-41D7-9344-AD707AFBC15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0-F84E-41D7-9344-AD707AFBC15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1-F84E-41D7-9344-AD707AFBC155}"/>
              </c:ext>
            </c:extLst>
          </c:dPt>
          <c:xVal>
            <c:numRef>
              <c:f>Plotting!$L$37:$N$37</c:f>
              <c:numCache>
                <c:formatCode>0.00</c:formatCode>
                <c:ptCount val="3"/>
                <c:pt idx="0">
                  <c:v>0.82000000000000062</c:v>
                </c:pt>
                <c:pt idx="1">
                  <c:v>0.64000000000000379</c:v>
                </c:pt>
                <c:pt idx="2">
                  <c:v>1.04</c:v>
                </c:pt>
              </c:numCache>
            </c:numRef>
          </c:xVal>
          <c:yVal>
            <c:numRef>
              <c:f>Plotting!$AA$37:$AC$37</c:f>
              <c:numCache>
                <c:formatCode>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2-F84E-41D7-9344-AD707AFBC155}"/>
            </c:ext>
          </c:extLst>
        </c:ser>
        <c:ser>
          <c:idx val="23"/>
          <c:order val="14"/>
          <c:tx>
            <c:strRef>
              <c:f>Plotting!$A$4</c:f>
              <c:strCache>
                <c:ptCount val="1"/>
                <c:pt idx="0">
                  <c:v>OVERALL</c:v>
                </c:pt>
              </c:strCache>
            </c:strRef>
          </c:tx>
          <c:spPr>
            <a:ln w="3175">
              <a:solidFill>
                <a:prstClr val="black"/>
              </a:solidFill>
            </a:ln>
          </c:spPr>
          <c:dPt>
            <c:idx val="0"/>
            <c:marker>
              <c:symbol val="plus"/>
              <c:size val="3"/>
              <c:spPr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F84E-41D7-9344-AD707AFBC15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4-F84E-41D7-9344-AD707AFBC15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5-F84E-41D7-9344-AD707AFBC155}"/>
              </c:ext>
            </c:extLst>
          </c:dPt>
          <c:xVal>
            <c:numRef>
              <c:f>Plotting!$L$4:$N$4</c:f>
              <c:numCache>
                <c:formatCode>0.00</c:formatCode>
                <c:ptCount val="3"/>
                <c:pt idx="0">
                  <c:v>0.85000000000000064</c:v>
                </c:pt>
                <c:pt idx="1">
                  <c:v>0.79</c:v>
                </c:pt>
                <c:pt idx="2" formatCode="General">
                  <c:v>0.92</c:v>
                </c:pt>
              </c:numCache>
            </c:numRef>
          </c:xVal>
          <c:yVal>
            <c:numRef>
              <c:f>'Plot for LBCT'!$AA$4:$AC$4</c:f>
              <c:numCache>
                <c:formatCode>General</c:formatCode>
                <c:ptCount val="3"/>
                <c:pt idx="0" formatCode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6-F84E-41D7-9344-AD707AFBC155}"/>
            </c:ext>
          </c:extLst>
        </c:ser>
        <c:ser>
          <c:idx val="25"/>
          <c:order val="15"/>
          <c:tx>
            <c:v>Tick Marks</c:v>
          </c:tx>
          <c:spPr>
            <a:ln>
              <a:noFill/>
            </a:ln>
          </c:spPr>
          <c:marker>
            <c:symbol val="plus"/>
            <c:size val="5"/>
            <c:spPr>
              <a:ln>
                <a:solidFill>
                  <a:prstClr val="black">
                    <a:lumMod val="50000"/>
                    <a:lumOff val="50000"/>
                  </a:prstClr>
                </a:solidFill>
              </a:ln>
            </c:spPr>
          </c:marker>
          <c:xVal>
            <c:numRef>
              <c:f>(Plotting!$L$39,Plotting!$N$39)</c:f>
              <c:numCache>
                <c:formatCode>General</c:formatCode>
                <c:ptCount val="2"/>
                <c:pt idx="0" formatCode="0.00">
                  <c:v>0.4</c:v>
                </c:pt>
                <c:pt idx="1">
                  <c:v>2.5</c:v>
                </c:pt>
              </c:numCache>
            </c:numRef>
          </c:xVal>
          <c:yVal>
            <c:numRef>
              <c:f>(Plotting!$AA$39,Plotting!$AC$39)</c:f>
              <c:numCache>
                <c:formatCode>General</c:formatCode>
                <c:ptCount val="2"/>
                <c:pt idx="0" formatCode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7-F84E-41D7-9344-AD707AFBC155}"/>
            </c:ext>
          </c:extLst>
        </c:ser>
        <c:ser>
          <c:idx val="26"/>
          <c:order val="16"/>
          <c:tx>
            <c:strRef>
              <c:f>Plotting!$A$22</c:f>
              <c:strCache>
                <c:ptCount val="1"/>
                <c:pt idx="0">
                  <c:v>PAD alone</c:v>
                </c:pt>
              </c:strCache>
            </c:strRef>
          </c:tx>
          <c:spPr>
            <a:ln>
              <a:solidFill>
                <a:schemeClr val="tx1"/>
              </a:solidFill>
              <a:tailEnd w="sm" len="sm"/>
            </a:ln>
          </c:spPr>
          <c:dPt>
            <c:idx val="0"/>
            <c:marker>
              <c:symbol val="square"/>
              <c:size val="7"/>
              <c:spPr>
                <a:solidFill>
                  <a:sysClr val="windowText" lastClr="000000"/>
                </a:solidFill>
                <a:ln>
                  <a:solidFill>
                    <a:prstClr val="black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F84E-41D7-9344-AD707AFBC15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9-F84E-41D7-9344-AD707AFBC15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A-F84E-41D7-9344-AD707AFBC155}"/>
              </c:ext>
            </c:extLst>
          </c:dPt>
          <c:xVal>
            <c:numRef>
              <c:f>Plotting!$L$22:$N$22</c:f>
              <c:numCache>
                <c:formatCode>0.00</c:formatCode>
                <c:ptCount val="3"/>
                <c:pt idx="0">
                  <c:v>0.67000000000000426</c:v>
                </c:pt>
                <c:pt idx="1">
                  <c:v>0.47000000000000008</c:v>
                </c:pt>
                <c:pt idx="2">
                  <c:v>0.96000000000000063</c:v>
                </c:pt>
              </c:numCache>
            </c:numRef>
          </c:xVal>
          <c:yVal>
            <c:numRef>
              <c:f>Plotting!$AA$22:$AC$22</c:f>
              <c:numCache>
                <c:formatCode>0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B-F84E-41D7-9344-AD707AFBC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748736"/>
        <c:axId val="147750272"/>
      </c:scatterChart>
      <c:valAx>
        <c:axId val="147748736"/>
        <c:scaling>
          <c:logBase val="10"/>
          <c:orientation val="minMax"/>
          <c:max val="2.5"/>
          <c:min val="0.4"/>
        </c:scaling>
        <c:delete val="0"/>
        <c:axPos val="b"/>
        <c:numFmt formatCode="0.0" sourceLinked="0"/>
        <c:majorTickMark val="none"/>
        <c:minorTickMark val="none"/>
        <c:tickLblPos val="none"/>
        <c:spPr>
          <a:ln w="15875"/>
        </c:spPr>
        <c:crossAx val="147750272"/>
        <c:crosses val="autoZero"/>
        <c:crossBetween val="midCat"/>
        <c:majorUnit val="10"/>
      </c:valAx>
      <c:valAx>
        <c:axId val="147750272"/>
        <c:scaling>
          <c:orientation val="minMax"/>
          <c:max val="21"/>
          <c:min val="0"/>
        </c:scaling>
        <c:delete val="0"/>
        <c:axPos val="l"/>
        <c:numFmt formatCode="0" sourceLinked="1"/>
        <c:majorTickMark val="none"/>
        <c:minorTickMark val="none"/>
        <c:tickLblPos val="none"/>
        <c:spPr>
          <a:ln w="15875"/>
        </c:spPr>
        <c:crossAx val="147748736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22702391241722E-2"/>
          <c:y val="2.3736001749781268E-2"/>
          <c:w val="0.8883514837222638"/>
          <c:h val="0.95166972878390199"/>
        </c:manualLayout>
      </c:layout>
      <c:scatterChart>
        <c:scatterStyle val="lineMarker"/>
        <c:varyColors val="0"/>
        <c:ser>
          <c:idx val="0"/>
          <c:order val="0"/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'KeySec LM2'!$A$4:$A$369</c:f>
              <c:numCache>
                <c:formatCode>General</c:formatCode>
                <c:ptCount val="3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</c:numCache>
            </c:numRef>
          </c:xVal>
          <c:yVal>
            <c:numRef>
              <c:f>'KeySec LM2'!$B$4:$B$369</c:f>
              <c:numCache>
                <c:formatCode>General</c:formatCode>
                <c:ptCount val="366"/>
                <c:pt idx="0">
                  <c:v>0</c:v>
                </c:pt>
                <c:pt idx="1">
                  <c:v>1.0000000000000074E-4</c:v>
                </c:pt>
                <c:pt idx="2">
                  <c:v>3.000000000000022E-4</c:v>
                </c:pt>
                <c:pt idx="3">
                  <c:v>3.000000000000022E-4</c:v>
                </c:pt>
                <c:pt idx="4">
                  <c:v>4.0000000000000034E-4</c:v>
                </c:pt>
                <c:pt idx="5">
                  <c:v>4.0000000000000034E-4</c:v>
                </c:pt>
                <c:pt idx="6">
                  <c:v>6.0000000000000407E-4</c:v>
                </c:pt>
                <c:pt idx="7">
                  <c:v>7.0000000000000455E-4</c:v>
                </c:pt>
                <c:pt idx="8">
                  <c:v>7.0000000000000455E-4</c:v>
                </c:pt>
                <c:pt idx="9">
                  <c:v>7.0000000000000455E-4</c:v>
                </c:pt>
                <c:pt idx="10">
                  <c:v>8.0000000000000264E-4</c:v>
                </c:pt>
                <c:pt idx="11">
                  <c:v>8.0000000000000264E-4</c:v>
                </c:pt>
                <c:pt idx="12">
                  <c:v>9.0000000000000247E-4</c:v>
                </c:pt>
                <c:pt idx="13">
                  <c:v>1.0000000000000041E-3</c:v>
                </c:pt>
                <c:pt idx="14">
                  <c:v>1.2999999999999978E-3</c:v>
                </c:pt>
                <c:pt idx="15">
                  <c:v>1.4000000000000041E-3</c:v>
                </c:pt>
                <c:pt idx="16">
                  <c:v>1.6000000000000105E-3</c:v>
                </c:pt>
                <c:pt idx="17">
                  <c:v>1.7000000000000077E-3</c:v>
                </c:pt>
                <c:pt idx="18">
                  <c:v>2.0000000000000052E-3</c:v>
                </c:pt>
                <c:pt idx="19">
                  <c:v>2.0000000000000052E-3</c:v>
                </c:pt>
                <c:pt idx="20">
                  <c:v>2.0000000000000052E-3</c:v>
                </c:pt>
                <c:pt idx="21">
                  <c:v>2.0000000000000052E-3</c:v>
                </c:pt>
                <c:pt idx="22">
                  <c:v>2.0000000000000052E-3</c:v>
                </c:pt>
                <c:pt idx="23">
                  <c:v>2.0999999999999999E-3</c:v>
                </c:pt>
                <c:pt idx="24">
                  <c:v>2.0999999999999999E-3</c:v>
                </c:pt>
                <c:pt idx="25">
                  <c:v>2.2000000000000092E-3</c:v>
                </c:pt>
                <c:pt idx="26">
                  <c:v>2.2000000000000092E-3</c:v>
                </c:pt>
                <c:pt idx="27">
                  <c:v>2.3000000000000052E-3</c:v>
                </c:pt>
                <c:pt idx="28">
                  <c:v>2.3999999999999998E-3</c:v>
                </c:pt>
                <c:pt idx="29">
                  <c:v>2.5999999999999999E-3</c:v>
                </c:pt>
                <c:pt idx="30">
                  <c:v>2.8000000000000052E-3</c:v>
                </c:pt>
                <c:pt idx="31">
                  <c:v>3.1000000000000198E-3</c:v>
                </c:pt>
                <c:pt idx="32">
                  <c:v>3.2000000000000218E-3</c:v>
                </c:pt>
                <c:pt idx="33">
                  <c:v>3.3000000000000052E-3</c:v>
                </c:pt>
                <c:pt idx="34">
                  <c:v>3.3000000000000052E-3</c:v>
                </c:pt>
                <c:pt idx="35">
                  <c:v>3.3000000000000052E-3</c:v>
                </c:pt>
                <c:pt idx="36">
                  <c:v>3.4000000000000163E-3</c:v>
                </c:pt>
                <c:pt idx="37">
                  <c:v>3.4000000000000163E-3</c:v>
                </c:pt>
                <c:pt idx="38">
                  <c:v>3.5000000000000196E-3</c:v>
                </c:pt>
                <c:pt idx="39">
                  <c:v>3.7000000000000266E-3</c:v>
                </c:pt>
                <c:pt idx="40">
                  <c:v>3.8000000000000052E-3</c:v>
                </c:pt>
                <c:pt idx="41">
                  <c:v>3.8000000000000052E-3</c:v>
                </c:pt>
                <c:pt idx="42">
                  <c:v>3.8000000000000052E-3</c:v>
                </c:pt>
                <c:pt idx="43">
                  <c:v>4.0000000000000114E-3</c:v>
                </c:pt>
                <c:pt idx="44">
                  <c:v>4.1000000000000003E-3</c:v>
                </c:pt>
                <c:pt idx="45">
                  <c:v>4.4000000000000124E-3</c:v>
                </c:pt>
                <c:pt idx="46">
                  <c:v>4.6000000000000034E-3</c:v>
                </c:pt>
                <c:pt idx="47">
                  <c:v>4.8000000000000004E-3</c:v>
                </c:pt>
                <c:pt idx="48">
                  <c:v>4.8000000000000004E-3</c:v>
                </c:pt>
                <c:pt idx="49">
                  <c:v>4.9000000000000328E-3</c:v>
                </c:pt>
                <c:pt idx="50">
                  <c:v>5.1000000000000004E-3</c:v>
                </c:pt>
                <c:pt idx="51">
                  <c:v>5.4000000000000124E-3</c:v>
                </c:pt>
                <c:pt idx="52">
                  <c:v>5.4000000000000124E-3</c:v>
                </c:pt>
                <c:pt idx="53">
                  <c:v>5.4000000000000124E-3</c:v>
                </c:pt>
                <c:pt idx="54">
                  <c:v>5.6000000000000034E-3</c:v>
                </c:pt>
                <c:pt idx="55">
                  <c:v>5.7000000000000123E-3</c:v>
                </c:pt>
                <c:pt idx="56">
                  <c:v>5.7000000000000123E-3</c:v>
                </c:pt>
                <c:pt idx="57">
                  <c:v>5.9000000000000372E-3</c:v>
                </c:pt>
                <c:pt idx="58">
                  <c:v>6.0000000000000114E-3</c:v>
                </c:pt>
                <c:pt idx="59">
                  <c:v>6.0000000000000114E-3</c:v>
                </c:pt>
                <c:pt idx="60">
                  <c:v>6.0000000000000114E-3</c:v>
                </c:pt>
                <c:pt idx="61">
                  <c:v>6.0000000000000114E-3</c:v>
                </c:pt>
                <c:pt idx="62">
                  <c:v>6.2000000000000336E-3</c:v>
                </c:pt>
                <c:pt idx="63">
                  <c:v>6.3000000000000113E-3</c:v>
                </c:pt>
                <c:pt idx="64">
                  <c:v>6.5000000000000318E-3</c:v>
                </c:pt>
                <c:pt idx="65">
                  <c:v>6.5000000000000318E-3</c:v>
                </c:pt>
                <c:pt idx="66">
                  <c:v>6.7000000000000375E-3</c:v>
                </c:pt>
                <c:pt idx="67">
                  <c:v>6.7000000000000375E-3</c:v>
                </c:pt>
                <c:pt idx="68">
                  <c:v>6.9000000000000406E-3</c:v>
                </c:pt>
                <c:pt idx="69">
                  <c:v>7.1000000000000004E-3</c:v>
                </c:pt>
                <c:pt idx="70">
                  <c:v>7.2000000000000371E-3</c:v>
                </c:pt>
                <c:pt idx="71">
                  <c:v>7.2000000000000371E-3</c:v>
                </c:pt>
                <c:pt idx="72">
                  <c:v>7.3000000000000113E-3</c:v>
                </c:pt>
                <c:pt idx="73">
                  <c:v>7.3000000000000113E-3</c:v>
                </c:pt>
                <c:pt idx="74">
                  <c:v>7.5000000000000388E-3</c:v>
                </c:pt>
                <c:pt idx="75">
                  <c:v>7.6000000000000104E-3</c:v>
                </c:pt>
                <c:pt idx="76">
                  <c:v>7.6000000000000104E-3</c:v>
                </c:pt>
                <c:pt idx="77">
                  <c:v>7.6000000000000104E-3</c:v>
                </c:pt>
                <c:pt idx="78">
                  <c:v>7.700000000000041E-3</c:v>
                </c:pt>
                <c:pt idx="79">
                  <c:v>7.9000000000000528E-3</c:v>
                </c:pt>
                <c:pt idx="80">
                  <c:v>8.1000000000000048E-3</c:v>
                </c:pt>
                <c:pt idx="81">
                  <c:v>8.1000000000000048E-3</c:v>
                </c:pt>
                <c:pt idx="82">
                  <c:v>8.1000000000000048E-3</c:v>
                </c:pt>
                <c:pt idx="83">
                  <c:v>8.1000000000000048E-3</c:v>
                </c:pt>
                <c:pt idx="84">
                  <c:v>8.4000000000000047E-3</c:v>
                </c:pt>
                <c:pt idx="85">
                  <c:v>8.4000000000000047E-3</c:v>
                </c:pt>
                <c:pt idx="86">
                  <c:v>8.6000000000000208E-3</c:v>
                </c:pt>
                <c:pt idx="87">
                  <c:v>8.9000000000000207E-3</c:v>
                </c:pt>
                <c:pt idx="88">
                  <c:v>9.0000000000000028E-3</c:v>
                </c:pt>
                <c:pt idx="89">
                  <c:v>9.0000000000000028E-3</c:v>
                </c:pt>
                <c:pt idx="90">
                  <c:v>9.0000000000000028E-3</c:v>
                </c:pt>
                <c:pt idx="91">
                  <c:v>9.1000000000000004E-3</c:v>
                </c:pt>
                <c:pt idx="92">
                  <c:v>9.4000000000000247E-3</c:v>
                </c:pt>
                <c:pt idx="93">
                  <c:v>9.5000000000000067E-3</c:v>
                </c:pt>
                <c:pt idx="94">
                  <c:v>9.7000000000000003E-3</c:v>
                </c:pt>
                <c:pt idx="95">
                  <c:v>9.8000000000000673E-3</c:v>
                </c:pt>
                <c:pt idx="96">
                  <c:v>9.8000000000000673E-3</c:v>
                </c:pt>
                <c:pt idx="97">
                  <c:v>9.9000000000000268E-3</c:v>
                </c:pt>
                <c:pt idx="98">
                  <c:v>1.0100000000000001E-2</c:v>
                </c:pt>
                <c:pt idx="99">
                  <c:v>1.0400000000000001E-2</c:v>
                </c:pt>
                <c:pt idx="100">
                  <c:v>1.0500000000000021E-2</c:v>
                </c:pt>
                <c:pt idx="101">
                  <c:v>1.0600000000000021E-2</c:v>
                </c:pt>
                <c:pt idx="102">
                  <c:v>1.0600000000000021E-2</c:v>
                </c:pt>
                <c:pt idx="103">
                  <c:v>1.0800000000000021E-2</c:v>
                </c:pt>
                <c:pt idx="104">
                  <c:v>1.0800000000000021E-2</c:v>
                </c:pt>
                <c:pt idx="105">
                  <c:v>1.0900000000000003E-2</c:v>
                </c:pt>
                <c:pt idx="106">
                  <c:v>1.0999999999999998E-2</c:v>
                </c:pt>
                <c:pt idx="107">
                  <c:v>1.0999999999999998E-2</c:v>
                </c:pt>
                <c:pt idx="108">
                  <c:v>1.1299999999999998E-2</c:v>
                </c:pt>
                <c:pt idx="109">
                  <c:v>1.1299999999999998E-2</c:v>
                </c:pt>
                <c:pt idx="110">
                  <c:v>1.1299999999999998E-2</c:v>
                </c:pt>
                <c:pt idx="111">
                  <c:v>1.1500000000000085E-2</c:v>
                </c:pt>
                <c:pt idx="112">
                  <c:v>1.1700000000000089E-2</c:v>
                </c:pt>
                <c:pt idx="113">
                  <c:v>1.1800000000000093E-2</c:v>
                </c:pt>
                <c:pt idx="114">
                  <c:v>1.1800000000000093E-2</c:v>
                </c:pt>
                <c:pt idx="115">
                  <c:v>1.1800000000000093E-2</c:v>
                </c:pt>
                <c:pt idx="116">
                  <c:v>1.2E-2</c:v>
                </c:pt>
                <c:pt idx="117">
                  <c:v>1.2E-2</c:v>
                </c:pt>
                <c:pt idx="118">
                  <c:v>1.2E-2</c:v>
                </c:pt>
                <c:pt idx="119">
                  <c:v>1.2100000000000001E-2</c:v>
                </c:pt>
                <c:pt idx="120">
                  <c:v>1.2100000000000001E-2</c:v>
                </c:pt>
                <c:pt idx="121">
                  <c:v>1.2100000000000001E-2</c:v>
                </c:pt>
                <c:pt idx="122">
                  <c:v>1.2400000000000001E-2</c:v>
                </c:pt>
                <c:pt idx="123">
                  <c:v>1.2400000000000001E-2</c:v>
                </c:pt>
                <c:pt idx="124">
                  <c:v>1.2400000000000001E-2</c:v>
                </c:pt>
                <c:pt idx="125">
                  <c:v>1.2500000000000001E-2</c:v>
                </c:pt>
                <c:pt idx="126">
                  <c:v>1.2600000000000005E-2</c:v>
                </c:pt>
                <c:pt idx="127">
                  <c:v>1.2600000000000005E-2</c:v>
                </c:pt>
                <c:pt idx="128">
                  <c:v>1.2699999999999998E-2</c:v>
                </c:pt>
                <c:pt idx="129">
                  <c:v>1.2900000000000003E-2</c:v>
                </c:pt>
                <c:pt idx="130">
                  <c:v>1.2900000000000003E-2</c:v>
                </c:pt>
                <c:pt idx="131">
                  <c:v>1.2999999999999998E-2</c:v>
                </c:pt>
                <c:pt idx="132">
                  <c:v>1.2999999999999998E-2</c:v>
                </c:pt>
                <c:pt idx="133">
                  <c:v>1.3100000000000021E-2</c:v>
                </c:pt>
                <c:pt idx="134">
                  <c:v>1.3200000000000071E-2</c:v>
                </c:pt>
                <c:pt idx="135">
                  <c:v>1.3299999999999998E-2</c:v>
                </c:pt>
                <c:pt idx="136">
                  <c:v>1.3400000000000075E-2</c:v>
                </c:pt>
                <c:pt idx="137">
                  <c:v>1.3500000000000076E-2</c:v>
                </c:pt>
                <c:pt idx="138">
                  <c:v>1.3500000000000076E-2</c:v>
                </c:pt>
                <c:pt idx="139">
                  <c:v>1.3599999999999998E-2</c:v>
                </c:pt>
                <c:pt idx="140">
                  <c:v>1.3700000000000085E-2</c:v>
                </c:pt>
                <c:pt idx="141">
                  <c:v>1.4E-2</c:v>
                </c:pt>
                <c:pt idx="142">
                  <c:v>1.43E-2</c:v>
                </c:pt>
                <c:pt idx="143">
                  <c:v>1.43E-2</c:v>
                </c:pt>
                <c:pt idx="144">
                  <c:v>1.4400000000000001E-2</c:v>
                </c:pt>
                <c:pt idx="145">
                  <c:v>1.4500000000000001E-2</c:v>
                </c:pt>
                <c:pt idx="146">
                  <c:v>1.4800000000000001E-2</c:v>
                </c:pt>
                <c:pt idx="147">
                  <c:v>1.4800000000000001E-2</c:v>
                </c:pt>
                <c:pt idx="148">
                  <c:v>1.4999999999999998E-2</c:v>
                </c:pt>
                <c:pt idx="149">
                  <c:v>1.5100000000000021E-2</c:v>
                </c:pt>
                <c:pt idx="150">
                  <c:v>1.5299999999999998E-2</c:v>
                </c:pt>
                <c:pt idx="151">
                  <c:v>1.5299999999999998E-2</c:v>
                </c:pt>
                <c:pt idx="152">
                  <c:v>1.5599999999999998E-2</c:v>
                </c:pt>
                <c:pt idx="153">
                  <c:v>1.5699999999999999E-2</c:v>
                </c:pt>
                <c:pt idx="154">
                  <c:v>1.5900000000000001E-2</c:v>
                </c:pt>
                <c:pt idx="155">
                  <c:v>1.6000000000000021E-2</c:v>
                </c:pt>
                <c:pt idx="156">
                  <c:v>1.6100000000000041E-2</c:v>
                </c:pt>
                <c:pt idx="157">
                  <c:v>1.6199999999999999E-2</c:v>
                </c:pt>
                <c:pt idx="158">
                  <c:v>1.6299999999999999E-2</c:v>
                </c:pt>
                <c:pt idx="159">
                  <c:v>1.6400000000000001E-2</c:v>
                </c:pt>
                <c:pt idx="160">
                  <c:v>1.6400000000000001E-2</c:v>
                </c:pt>
                <c:pt idx="161">
                  <c:v>1.6500000000000101E-2</c:v>
                </c:pt>
                <c:pt idx="162">
                  <c:v>1.6500000000000101E-2</c:v>
                </c:pt>
                <c:pt idx="163">
                  <c:v>1.6500000000000101E-2</c:v>
                </c:pt>
                <c:pt idx="164">
                  <c:v>1.6500000000000101E-2</c:v>
                </c:pt>
                <c:pt idx="165">
                  <c:v>1.6500000000000101E-2</c:v>
                </c:pt>
                <c:pt idx="166">
                  <c:v>1.6700000000000104E-2</c:v>
                </c:pt>
                <c:pt idx="167">
                  <c:v>1.6700000000000104E-2</c:v>
                </c:pt>
                <c:pt idx="168">
                  <c:v>1.6700000000000104E-2</c:v>
                </c:pt>
                <c:pt idx="169">
                  <c:v>1.6799999999999999E-2</c:v>
                </c:pt>
                <c:pt idx="170">
                  <c:v>1.7000000000000001E-2</c:v>
                </c:pt>
                <c:pt idx="171">
                  <c:v>1.7000000000000001E-2</c:v>
                </c:pt>
                <c:pt idx="172">
                  <c:v>1.72E-2</c:v>
                </c:pt>
                <c:pt idx="173">
                  <c:v>1.7500000000000005E-2</c:v>
                </c:pt>
                <c:pt idx="174">
                  <c:v>1.7600000000000001E-2</c:v>
                </c:pt>
                <c:pt idx="175">
                  <c:v>1.77E-2</c:v>
                </c:pt>
                <c:pt idx="176">
                  <c:v>1.7800000000000003E-2</c:v>
                </c:pt>
                <c:pt idx="177">
                  <c:v>1.7800000000000003E-2</c:v>
                </c:pt>
                <c:pt idx="178">
                  <c:v>1.7999999999999999E-2</c:v>
                </c:pt>
                <c:pt idx="179">
                  <c:v>1.8100000000000043E-2</c:v>
                </c:pt>
                <c:pt idx="180">
                  <c:v>1.8200000000000063E-2</c:v>
                </c:pt>
                <c:pt idx="181">
                  <c:v>1.8400000000000041E-2</c:v>
                </c:pt>
                <c:pt idx="182">
                  <c:v>1.8599999999999998E-2</c:v>
                </c:pt>
                <c:pt idx="183">
                  <c:v>1.8599999999999998E-2</c:v>
                </c:pt>
                <c:pt idx="184">
                  <c:v>1.8599999999999998E-2</c:v>
                </c:pt>
                <c:pt idx="185">
                  <c:v>1.8599999999999998E-2</c:v>
                </c:pt>
                <c:pt idx="186">
                  <c:v>1.8800000000000105E-2</c:v>
                </c:pt>
                <c:pt idx="187">
                  <c:v>1.8900000000000104E-2</c:v>
                </c:pt>
                <c:pt idx="188">
                  <c:v>1.9099999999999999E-2</c:v>
                </c:pt>
                <c:pt idx="189">
                  <c:v>1.9099999999999999E-2</c:v>
                </c:pt>
                <c:pt idx="190">
                  <c:v>1.9099999999999999E-2</c:v>
                </c:pt>
                <c:pt idx="191">
                  <c:v>1.9199999999999998E-2</c:v>
                </c:pt>
                <c:pt idx="192">
                  <c:v>1.9400000000000125E-2</c:v>
                </c:pt>
                <c:pt idx="193">
                  <c:v>1.9400000000000125E-2</c:v>
                </c:pt>
                <c:pt idx="194">
                  <c:v>1.9400000000000125E-2</c:v>
                </c:pt>
                <c:pt idx="195">
                  <c:v>1.9500000000000125E-2</c:v>
                </c:pt>
                <c:pt idx="196">
                  <c:v>1.9599999999999999E-2</c:v>
                </c:pt>
                <c:pt idx="197">
                  <c:v>1.9699999999999999E-2</c:v>
                </c:pt>
                <c:pt idx="198">
                  <c:v>1.9699999999999999E-2</c:v>
                </c:pt>
                <c:pt idx="199">
                  <c:v>1.9800000000000137E-2</c:v>
                </c:pt>
                <c:pt idx="200">
                  <c:v>1.9900000000000136E-2</c:v>
                </c:pt>
                <c:pt idx="201">
                  <c:v>2.0000000000000011E-2</c:v>
                </c:pt>
                <c:pt idx="202">
                  <c:v>2.01E-2</c:v>
                </c:pt>
                <c:pt idx="203">
                  <c:v>2.0199999999999999E-2</c:v>
                </c:pt>
                <c:pt idx="204">
                  <c:v>2.0400000000000001E-2</c:v>
                </c:pt>
                <c:pt idx="205">
                  <c:v>2.0500000000000001E-2</c:v>
                </c:pt>
                <c:pt idx="206">
                  <c:v>2.0600000000000011E-2</c:v>
                </c:pt>
                <c:pt idx="207">
                  <c:v>2.0600000000000011E-2</c:v>
                </c:pt>
                <c:pt idx="208">
                  <c:v>2.07E-2</c:v>
                </c:pt>
                <c:pt idx="209">
                  <c:v>2.07E-2</c:v>
                </c:pt>
                <c:pt idx="210">
                  <c:v>2.0900000000000002E-2</c:v>
                </c:pt>
                <c:pt idx="211">
                  <c:v>2.1000000000000012E-2</c:v>
                </c:pt>
                <c:pt idx="212">
                  <c:v>2.1300000000000006E-2</c:v>
                </c:pt>
                <c:pt idx="213">
                  <c:v>2.1399999999999999E-2</c:v>
                </c:pt>
                <c:pt idx="214">
                  <c:v>2.1500000000000002E-2</c:v>
                </c:pt>
                <c:pt idx="215">
                  <c:v>2.1500000000000002E-2</c:v>
                </c:pt>
                <c:pt idx="216">
                  <c:v>2.1500000000000002E-2</c:v>
                </c:pt>
                <c:pt idx="217">
                  <c:v>2.1800000000000052E-2</c:v>
                </c:pt>
                <c:pt idx="218">
                  <c:v>2.2100000000000002E-2</c:v>
                </c:pt>
                <c:pt idx="219">
                  <c:v>2.2100000000000002E-2</c:v>
                </c:pt>
                <c:pt idx="220">
                  <c:v>2.2300000000000011E-2</c:v>
                </c:pt>
                <c:pt idx="221">
                  <c:v>2.2500000000000006E-2</c:v>
                </c:pt>
                <c:pt idx="222">
                  <c:v>2.2600000000000012E-2</c:v>
                </c:pt>
                <c:pt idx="223">
                  <c:v>2.2600000000000012E-2</c:v>
                </c:pt>
                <c:pt idx="224">
                  <c:v>2.2700000000000001E-2</c:v>
                </c:pt>
                <c:pt idx="225">
                  <c:v>2.2900000000000011E-2</c:v>
                </c:pt>
                <c:pt idx="226">
                  <c:v>2.3E-2</c:v>
                </c:pt>
                <c:pt idx="227">
                  <c:v>2.3E-2</c:v>
                </c:pt>
                <c:pt idx="228">
                  <c:v>2.3099999999999999E-2</c:v>
                </c:pt>
                <c:pt idx="229">
                  <c:v>2.3199999999999988E-2</c:v>
                </c:pt>
                <c:pt idx="230">
                  <c:v>2.3299999999999998E-2</c:v>
                </c:pt>
                <c:pt idx="231">
                  <c:v>2.3400000000000001E-2</c:v>
                </c:pt>
                <c:pt idx="232">
                  <c:v>2.3599999999999993E-2</c:v>
                </c:pt>
                <c:pt idx="233">
                  <c:v>2.3900000000000001E-2</c:v>
                </c:pt>
                <c:pt idx="234">
                  <c:v>2.4E-2</c:v>
                </c:pt>
                <c:pt idx="235">
                  <c:v>2.4E-2</c:v>
                </c:pt>
                <c:pt idx="236">
                  <c:v>2.41E-2</c:v>
                </c:pt>
                <c:pt idx="237">
                  <c:v>2.41E-2</c:v>
                </c:pt>
                <c:pt idx="238">
                  <c:v>2.4199999999999989E-2</c:v>
                </c:pt>
                <c:pt idx="239">
                  <c:v>2.4299999999999999E-2</c:v>
                </c:pt>
                <c:pt idx="240">
                  <c:v>2.4299999999999999E-2</c:v>
                </c:pt>
                <c:pt idx="241">
                  <c:v>2.4299999999999999E-2</c:v>
                </c:pt>
                <c:pt idx="242">
                  <c:v>2.4500000000000001E-2</c:v>
                </c:pt>
                <c:pt idx="243">
                  <c:v>2.4500000000000001E-2</c:v>
                </c:pt>
                <c:pt idx="244">
                  <c:v>2.4799999999999999E-2</c:v>
                </c:pt>
                <c:pt idx="245">
                  <c:v>2.5000000000000001E-2</c:v>
                </c:pt>
                <c:pt idx="246">
                  <c:v>2.5000000000000001E-2</c:v>
                </c:pt>
                <c:pt idx="247">
                  <c:v>2.5100000000000001E-2</c:v>
                </c:pt>
                <c:pt idx="248">
                  <c:v>2.5100000000000001E-2</c:v>
                </c:pt>
                <c:pt idx="249">
                  <c:v>2.5200000000000011E-2</c:v>
                </c:pt>
                <c:pt idx="250">
                  <c:v>2.53E-2</c:v>
                </c:pt>
                <c:pt idx="251">
                  <c:v>2.5600000000000012E-2</c:v>
                </c:pt>
                <c:pt idx="252">
                  <c:v>2.5700000000000001E-2</c:v>
                </c:pt>
                <c:pt idx="253">
                  <c:v>2.5800000000000052E-2</c:v>
                </c:pt>
                <c:pt idx="254">
                  <c:v>2.5900000000000006E-2</c:v>
                </c:pt>
                <c:pt idx="255">
                  <c:v>2.5900000000000006E-2</c:v>
                </c:pt>
                <c:pt idx="256">
                  <c:v>2.5999999999999999E-2</c:v>
                </c:pt>
                <c:pt idx="257">
                  <c:v>2.6100000000000002E-2</c:v>
                </c:pt>
                <c:pt idx="258">
                  <c:v>2.63E-2</c:v>
                </c:pt>
                <c:pt idx="259">
                  <c:v>2.6400000000000052E-2</c:v>
                </c:pt>
                <c:pt idx="260">
                  <c:v>2.6400000000000052E-2</c:v>
                </c:pt>
                <c:pt idx="261">
                  <c:v>2.6599999999999999E-2</c:v>
                </c:pt>
                <c:pt idx="262">
                  <c:v>2.6900000000000011E-2</c:v>
                </c:pt>
                <c:pt idx="263">
                  <c:v>2.6900000000000011E-2</c:v>
                </c:pt>
                <c:pt idx="264">
                  <c:v>2.6900000000000011E-2</c:v>
                </c:pt>
                <c:pt idx="265">
                  <c:v>2.7200000000000012E-2</c:v>
                </c:pt>
                <c:pt idx="266">
                  <c:v>2.7400000000000178E-2</c:v>
                </c:pt>
                <c:pt idx="267">
                  <c:v>2.7600000000000183E-2</c:v>
                </c:pt>
                <c:pt idx="268">
                  <c:v>2.7800000000000182E-2</c:v>
                </c:pt>
                <c:pt idx="269">
                  <c:v>2.7900000000000012E-2</c:v>
                </c:pt>
                <c:pt idx="270">
                  <c:v>2.8000000000000001E-2</c:v>
                </c:pt>
                <c:pt idx="271">
                  <c:v>2.8199999999999989E-2</c:v>
                </c:pt>
                <c:pt idx="272">
                  <c:v>2.8299999999999999E-2</c:v>
                </c:pt>
                <c:pt idx="273">
                  <c:v>2.8299999999999999E-2</c:v>
                </c:pt>
                <c:pt idx="274">
                  <c:v>2.8400000000000002E-2</c:v>
                </c:pt>
                <c:pt idx="275">
                  <c:v>2.8400000000000002E-2</c:v>
                </c:pt>
                <c:pt idx="276">
                  <c:v>2.8400000000000002E-2</c:v>
                </c:pt>
                <c:pt idx="277">
                  <c:v>2.8500000000000001E-2</c:v>
                </c:pt>
                <c:pt idx="278">
                  <c:v>2.87E-2</c:v>
                </c:pt>
                <c:pt idx="279">
                  <c:v>2.87E-2</c:v>
                </c:pt>
                <c:pt idx="280">
                  <c:v>2.8799999999999999E-2</c:v>
                </c:pt>
                <c:pt idx="281">
                  <c:v>2.9200000000000011E-2</c:v>
                </c:pt>
                <c:pt idx="282">
                  <c:v>2.9200000000000011E-2</c:v>
                </c:pt>
                <c:pt idx="283">
                  <c:v>2.9200000000000011E-2</c:v>
                </c:pt>
                <c:pt idx="284">
                  <c:v>2.9200000000000011E-2</c:v>
                </c:pt>
                <c:pt idx="285">
                  <c:v>2.9200000000000011E-2</c:v>
                </c:pt>
                <c:pt idx="286">
                  <c:v>2.93E-2</c:v>
                </c:pt>
                <c:pt idx="287">
                  <c:v>2.9399999999999999E-2</c:v>
                </c:pt>
                <c:pt idx="288">
                  <c:v>2.9600000000000001E-2</c:v>
                </c:pt>
                <c:pt idx="289">
                  <c:v>2.9700000000000001E-2</c:v>
                </c:pt>
                <c:pt idx="290">
                  <c:v>2.9700000000000001E-2</c:v>
                </c:pt>
                <c:pt idx="291">
                  <c:v>2.9700000000000001E-2</c:v>
                </c:pt>
                <c:pt idx="292">
                  <c:v>2.9800000000000011E-2</c:v>
                </c:pt>
                <c:pt idx="293">
                  <c:v>3.0000000000000002E-2</c:v>
                </c:pt>
                <c:pt idx="294">
                  <c:v>3.0000000000000002E-2</c:v>
                </c:pt>
                <c:pt idx="295">
                  <c:v>3.0000000000000002E-2</c:v>
                </c:pt>
                <c:pt idx="296">
                  <c:v>3.0200000000000012E-2</c:v>
                </c:pt>
                <c:pt idx="297">
                  <c:v>3.0200000000000012E-2</c:v>
                </c:pt>
                <c:pt idx="298">
                  <c:v>3.0500000000000006E-2</c:v>
                </c:pt>
                <c:pt idx="299">
                  <c:v>3.0500000000000006E-2</c:v>
                </c:pt>
                <c:pt idx="300">
                  <c:v>3.0500000000000006E-2</c:v>
                </c:pt>
                <c:pt idx="301">
                  <c:v>3.0599999999999999E-2</c:v>
                </c:pt>
                <c:pt idx="302">
                  <c:v>3.0800000000000011E-2</c:v>
                </c:pt>
                <c:pt idx="303">
                  <c:v>3.0800000000000011E-2</c:v>
                </c:pt>
                <c:pt idx="304">
                  <c:v>3.1100000000000006E-2</c:v>
                </c:pt>
                <c:pt idx="305">
                  <c:v>3.1199999999999999E-2</c:v>
                </c:pt>
                <c:pt idx="306">
                  <c:v>3.1399999999999997E-2</c:v>
                </c:pt>
                <c:pt idx="307">
                  <c:v>3.1600000000000052E-2</c:v>
                </c:pt>
                <c:pt idx="308">
                  <c:v>3.1700000000000006E-2</c:v>
                </c:pt>
                <c:pt idx="309">
                  <c:v>3.1900000000000005E-2</c:v>
                </c:pt>
                <c:pt idx="310">
                  <c:v>3.1900000000000005E-2</c:v>
                </c:pt>
                <c:pt idx="311">
                  <c:v>3.1900000000000005E-2</c:v>
                </c:pt>
                <c:pt idx="312">
                  <c:v>3.2000000000000042E-2</c:v>
                </c:pt>
                <c:pt idx="313">
                  <c:v>3.2199999999999999E-2</c:v>
                </c:pt>
                <c:pt idx="314">
                  <c:v>3.2199999999999999E-2</c:v>
                </c:pt>
                <c:pt idx="315">
                  <c:v>3.2399999999999998E-2</c:v>
                </c:pt>
                <c:pt idx="316">
                  <c:v>3.2500000000000001E-2</c:v>
                </c:pt>
                <c:pt idx="317">
                  <c:v>3.2600000000000212E-2</c:v>
                </c:pt>
                <c:pt idx="318">
                  <c:v>3.2700000000000014E-2</c:v>
                </c:pt>
                <c:pt idx="319">
                  <c:v>3.2700000000000014E-2</c:v>
                </c:pt>
                <c:pt idx="320">
                  <c:v>3.2800000000000211E-2</c:v>
                </c:pt>
                <c:pt idx="321">
                  <c:v>3.2900000000000006E-2</c:v>
                </c:pt>
                <c:pt idx="322">
                  <c:v>3.3000000000000002E-2</c:v>
                </c:pt>
                <c:pt idx="323">
                  <c:v>3.3099999999999997E-2</c:v>
                </c:pt>
                <c:pt idx="324">
                  <c:v>3.3300000000000003E-2</c:v>
                </c:pt>
                <c:pt idx="325">
                  <c:v>3.3500000000000002E-2</c:v>
                </c:pt>
                <c:pt idx="326">
                  <c:v>3.3700000000000001E-2</c:v>
                </c:pt>
                <c:pt idx="327">
                  <c:v>3.39E-2</c:v>
                </c:pt>
                <c:pt idx="328">
                  <c:v>3.4200000000000001E-2</c:v>
                </c:pt>
                <c:pt idx="329">
                  <c:v>3.4300000000000004E-2</c:v>
                </c:pt>
                <c:pt idx="330">
                  <c:v>3.4300000000000004E-2</c:v>
                </c:pt>
                <c:pt idx="331">
                  <c:v>3.44E-2</c:v>
                </c:pt>
                <c:pt idx="332">
                  <c:v>3.44E-2</c:v>
                </c:pt>
                <c:pt idx="333">
                  <c:v>3.4500000000000003E-2</c:v>
                </c:pt>
                <c:pt idx="334">
                  <c:v>3.4599999999999999E-2</c:v>
                </c:pt>
                <c:pt idx="335">
                  <c:v>3.4599999999999999E-2</c:v>
                </c:pt>
                <c:pt idx="336">
                  <c:v>3.4799999999999998E-2</c:v>
                </c:pt>
                <c:pt idx="337">
                  <c:v>3.4799999999999998E-2</c:v>
                </c:pt>
                <c:pt idx="338">
                  <c:v>3.49E-2</c:v>
                </c:pt>
                <c:pt idx="339">
                  <c:v>3.500000000000001E-2</c:v>
                </c:pt>
                <c:pt idx="340">
                  <c:v>3.5099999999999999E-2</c:v>
                </c:pt>
                <c:pt idx="341">
                  <c:v>3.5099999999999999E-2</c:v>
                </c:pt>
                <c:pt idx="342">
                  <c:v>3.5200000000000002E-2</c:v>
                </c:pt>
                <c:pt idx="343">
                  <c:v>3.5300000000000005E-2</c:v>
                </c:pt>
                <c:pt idx="344">
                  <c:v>3.5400000000000001E-2</c:v>
                </c:pt>
                <c:pt idx="345">
                  <c:v>3.5400000000000001E-2</c:v>
                </c:pt>
                <c:pt idx="346">
                  <c:v>3.5400000000000001E-2</c:v>
                </c:pt>
                <c:pt idx="347">
                  <c:v>3.5500000000000004E-2</c:v>
                </c:pt>
                <c:pt idx="348">
                  <c:v>3.5600000000000041E-2</c:v>
                </c:pt>
                <c:pt idx="349">
                  <c:v>3.570000000000001E-2</c:v>
                </c:pt>
                <c:pt idx="350">
                  <c:v>3.570000000000001E-2</c:v>
                </c:pt>
                <c:pt idx="351">
                  <c:v>3.5799999999999998E-2</c:v>
                </c:pt>
                <c:pt idx="352">
                  <c:v>3.5799999999999998E-2</c:v>
                </c:pt>
                <c:pt idx="353">
                  <c:v>3.5900000000000001E-2</c:v>
                </c:pt>
                <c:pt idx="354">
                  <c:v>3.5900000000000001E-2</c:v>
                </c:pt>
                <c:pt idx="355">
                  <c:v>3.5999999999999997E-2</c:v>
                </c:pt>
                <c:pt idx="356">
                  <c:v>3.5999999999999997E-2</c:v>
                </c:pt>
                <c:pt idx="357">
                  <c:v>3.5999999999999997E-2</c:v>
                </c:pt>
                <c:pt idx="358">
                  <c:v>3.61E-2</c:v>
                </c:pt>
                <c:pt idx="359">
                  <c:v>3.6200000000000052E-2</c:v>
                </c:pt>
                <c:pt idx="360">
                  <c:v>3.6200000000000052E-2</c:v>
                </c:pt>
                <c:pt idx="361">
                  <c:v>3.6200000000000052E-2</c:v>
                </c:pt>
                <c:pt idx="362">
                  <c:v>3.6300000000000006E-2</c:v>
                </c:pt>
                <c:pt idx="363">
                  <c:v>3.6500000000000005E-2</c:v>
                </c:pt>
                <c:pt idx="364">
                  <c:v>3.6600000000000042E-2</c:v>
                </c:pt>
                <c:pt idx="365">
                  <c:v>3.6799999999999999E-2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1B2-4EBD-833D-F9F595E7EBEF}"/>
            </c:ext>
          </c:extLst>
        </c:ser>
        <c:ser>
          <c:idx val="1"/>
          <c:order val="1"/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'KeySec LM2'!$A$4:$A$369</c:f>
              <c:numCache>
                <c:formatCode>General</c:formatCode>
                <c:ptCount val="3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</c:numCache>
            </c:numRef>
          </c:xVal>
          <c:yVal>
            <c:numRef>
              <c:f>'KeySec LM2'!$C$4:$C$369</c:f>
              <c:numCache>
                <c:formatCode>General</c:formatCode>
                <c:ptCount val="366"/>
                <c:pt idx="0">
                  <c:v>0</c:v>
                </c:pt>
                <c:pt idx="1">
                  <c:v>1.0000000000000074E-4</c:v>
                </c:pt>
                <c:pt idx="2">
                  <c:v>1.0000000000000074E-4</c:v>
                </c:pt>
                <c:pt idx="3">
                  <c:v>2.0000000000000052E-4</c:v>
                </c:pt>
                <c:pt idx="4">
                  <c:v>3.000000000000022E-4</c:v>
                </c:pt>
                <c:pt idx="5">
                  <c:v>4.0000000000000034E-4</c:v>
                </c:pt>
                <c:pt idx="6">
                  <c:v>5.0000000000000034E-4</c:v>
                </c:pt>
                <c:pt idx="7">
                  <c:v>5.0000000000000034E-4</c:v>
                </c:pt>
                <c:pt idx="8">
                  <c:v>7.0000000000000455E-4</c:v>
                </c:pt>
                <c:pt idx="9">
                  <c:v>8.0000000000000264E-4</c:v>
                </c:pt>
                <c:pt idx="10">
                  <c:v>9.0000000000000247E-4</c:v>
                </c:pt>
                <c:pt idx="11">
                  <c:v>9.0000000000000247E-4</c:v>
                </c:pt>
                <c:pt idx="12">
                  <c:v>9.0000000000000247E-4</c:v>
                </c:pt>
                <c:pt idx="13">
                  <c:v>1.0000000000000041E-3</c:v>
                </c:pt>
                <c:pt idx="14">
                  <c:v>1.1000000000000085E-3</c:v>
                </c:pt>
                <c:pt idx="15">
                  <c:v>1.1999999999999999E-3</c:v>
                </c:pt>
                <c:pt idx="16">
                  <c:v>1.2999999999999978E-3</c:v>
                </c:pt>
                <c:pt idx="17">
                  <c:v>1.4000000000000041E-3</c:v>
                </c:pt>
                <c:pt idx="18">
                  <c:v>1.5000000000000081E-3</c:v>
                </c:pt>
                <c:pt idx="19">
                  <c:v>1.5000000000000081E-3</c:v>
                </c:pt>
                <c:pt idx="20">
                  <c:v>1.5000000000000081E-3</c:v>
                </c:pt>
                <c:pt idx="21">
                  <c:v>1.5000000000000081E-3</c:v>
                </c:pt>
                <c:pt idx="22">
                  <c:v>1.7000000000000077E-3</c:v>
                </c:pt>
                <c:pt idx="23">
                  <c:v>1.7000000000000077E-3</c:v>
                </c:pt>
                <c:pt idx="24">
                  <c:v>2.0000000000000052E-3</c:v>
                </c:pt>
                <c:pt idx="25">
                  <c:v>2.0000000000000052E-3</c:v>
                </c:pt>
                <c:pt idx="26">
                  <c:v>2.0000000000000052E-3</c:v>
                </c:pt>
                <c:pt idx="27">
                  <c:v>2.0000000000000052E-3</c:v>
                </c:pt>
                <c:pt idx="28">
                  <c:v>2.2000000000000092E-3</c:v>
                </c:pt>
                <c:pt idx="29">
                  <c:v>2.5000000000000092E-3</c:v>
                </c:pt>
                <c:pt idx="30">
                  <c:v>2.5999999999999999E-3</c:v>
                </c:pt>
                <c:pt idx="31">
                  <c:v>2.5999999999999999E-3</c:v>
                </c:pt>
                <c:pt idx="32">
                  <c:v>2.8000000000000052E-3</c:v>
                </c:pt>
                <c:pt idx="33">
                  <c:v>2.8000000000000052E-3</c:v>
                </c:pt>
                <c:pt idx="34">
                  <c:v>2.8000000000000052E-3</c:v>
                </c:pt>
                <c:pt idx="35">
                  <c:v>3.1000000000000198E-3</c:v>
                </c:pt>
                <c:pt idx="36">
                  <c:v>3.3000000000000052E-3</c:v>
                </c:pt>
                <c:pt idx="37">
                  <c:v>3.5000000000000196E-3</c:v>
                </c:pt>
                <c:pt idx="38">
                  <c:v>3.6000000000000216E-3</c:v>
                </c:pt>
                <c:pt idx="39">
                  <c:v>3.7000000000000266E-3</c:v>
                </c:pt>
                <c:pt idx="40">
                  <c:v>3.8000000000000052E-3</c:v>
                </c:pt>
                <c:pt idx="41">
                  <c:v>3.900000000000018E-3</c:v>
                </c:pt>
                <c:pt idx="42">
                  <c:v>3.900000000000018E-3</c:v>
                </c:pt>
                <c:pt idx="43">
                  <c:v>4.0000000000000114E-3</c:v>
                </c:pt>
                <c:pt idx="44">
                  <c:v>4.1000000000000003E-3</c:v>
                </c:pt>
                <c:pt idx="45">
                  <c:v>4.1000000000000003E-3</c:v>
                </c:pt>
                <c:pt idx="46">
                  <c:v>4.4000000000000124E-3</c:v>
                </c:pt>
                <c:pt idx="47">
                  <c:v>4.6000000000000034E-3</c:v>
                </c:pt>
                <c:pt idx="48">
                  <c:v>4.6000000000000034E-3</c:v>
                </c:pt>
                <c:pt idx="49">
                  <c:v>4.6000000000000034E-3</c:v>
                </c:pt>
                <c:pt idx="50">
                  <c:v>4.7000000000000123E-3</c:v>
                </c:pt>
                <c:pt idx="51">
                  <c:v>4.8000000000000004E-3</c:v>
                </c:pt>
                <c:pt idx="52">
                  <c:v>4.9000000000000328E-3</c:v>
                </c:pt>
                <c:pt idx="53">
                  <c:v>5.1999999999999998E-3</c:v>
                </c:pt>
                <c:pt idx="54">
                  <c:v>5.1999999999999998E-3</c:v>
                </c:pt>
                <c:pt idx="55">
                  <c:v>5.1999999999999998E-3</c:v>
                </c:pt>
                <c:pt idx="56">
                  <c:v>5.4000000000000124E-3</c:v>
                </c:pt>
                <c:pt idx="57">
                  <c:v>5.7000000000000123E-3</c:v>
                </c:pt>
                <c:pt idx="58">
                  <c:v>5.7000000000000123E-3</c:v>
                </c:pt>
                <c:pt idx="59">
                  <c:v>5.7000000000000123E-3</c:v>
                </c:pt>
                <c:pt idx="60">
                  <c:v>5.8000000000000013E-3</c:v>
                </c:pt>
                <c:pt idx="61">
                  <c:v>5.9000000000000372E-3</c:v>
                </c:pt>
                <c:pt idx="62">
                  <c:v>6.0000000000000114E-3</c:v>
                </c:pt>
                <c:pt idx="63">
                  <c:v>6.0000000000000114E-3</c:v>
                </c:pt>
                <c:pt idx="64">
                  <c:v>6.1000000000000004E-3</c:v>
                </c:pt>
                <c:pt idx="65">
                  <c:v>6.2000000000000336E-3</c:v>
                </c:pt>
                <c:pt idx="66">
                  <c:v>6.2000000000000336E-3</c:v>
                </c:pt>
                <c:pt idx="67">
                  <c:v>6.3000000000000113E-3</c:v>
                </c:pt>
                <c:pt idx="68">
                  <c:v>6.5000000000000318E-3</c:v>
                </c:pt>
                <c:pt idx="69">
                  <c:v>6.6000000000000034E-3</c:v>
                </c:pt>
                <c:pt idx="70">
                  <c:v>6.7000000000000375E-3</c:v>
                </c:pt>
                <c:pt idx="71">
                  <c:v>6.8000000000000291E-3</c:v>
                </c:pt>
                <c:pt idx="72">
                  <c:v>7.0000000000000114E-3</c:v>
                </c:pt>
                <c:pt idx="73">
                  <c:v>7.0000000000000114E-3</c:v>
                </c:pt>
                <c:pt idx="74">
                  <c:v>7.2000000000000371E-3</c:v>
                </c:pt>
                <c:pt idx="75">
                  <c:v>7.2000000000000371E-3</c:v>
                </c:pt>
                <c:pt idx="76">
                  <c:v>7.2000000000000371E-3</c:v>
                </c:pt>
                <c:pt idx="77">
                  <c:v>7.3000000000000113E-3</c:v>
                </c:pt>
                <c:pt idx="78">
                  <c:v>7.3000000000000113E-3</c:v>
                </c:pt>
                <c:pt idx="79">
                  <c:v>7.4000000000000489E-3</c:v>
                </c:pt>
                <c:pt idx="80">
                  <c:v>7.6000000000000104E-3</c:v>
                </c:pt>
                <c:pt idx="81">
                  <c:v>7.80000000000003E-3</c:v>
                </c:pt>
                <c:pt idx="82">
                  <c:v>7.80000000000003E-3</c:v>
                </c:pt>
                <c:pt idx="83">
                  <c:v>7.9000000000000528E-3</c:v>
                </c:pt>
                <c:pt idx="84">
                  <c:v>8.1000000000000048E-3</c:v>
                </c:pt>
                <c:pt idx="85">
                  <c:v>8.1000000000000048E-3</c:v>
                </c:pt>
                <c:pt idx="86">
                  <c:v>8.1000000000000048E-3</c:v>
                </c:pt>
                <c:pt idx="87">
                  <c:v>8.1000000000000048E-3</c:v>
                </c:pt>
                <c:pt idx="88">
                  <c:v>8.3000000000000226E-3</c:v>
                </c:pt>
                <c:pt idx="89">
                  <c:v>8.5000000000000006E-3</c:v>
                </c:pt>
                <c:pt idx="90">
                  <c:v>8.5000000000000006E-3</c:v>
                </c:pt>
                <c:pt idx="91">
                  <c:v>8.6000000000000208E-3</c:v>
                </c:pt>
                <c:pt idx="92">
                  <c:v>8.7000000000000046E-3</c:v>
                </c:pt>
                <c:pt idx="93">
                  <c:v>8.9000000000000207E-3</c:v>
                </c:pt>
                <c:pt idx="94">
                  <c:v>9.0000000000000028E-3</c:v>
                </c:pt>
                <c:pt idx="95">
                  <c:v>9.0000000000000028E-3</c:v>
                </c:pt>
                <c:pt idx="96">
                  <c:v>9.4000000000000247E-3</c:v>
                </c:pt>
                <c:pt idx="97">
                  <c:v>9.4000000000000247E-3</c:v>
                </c:pt>
                <c:pt idx="98">
                  <c:v>9.6000000000000026E-3</c:v>
                </c:pt>
                <c:pt idx="99">
                  <c:v>9.7000000000000003E-3</c:v>
                </c:pt>
                <c:pt idx="100">
                  <c:v>9.7000000000000003E-3</c:v>
                </c:pt>
                <c:pt idx="101">
                  <c:v>9.8000000000000673E-3</c:v>
                </c:pt>
                <c:pt idx="102">
                  <c:v>9.9000000000000268E-3</c:v>
                </c:pt>
                <c:pt idx="103">
                  <c:v>1.0000000000000005E-2</c:v>
                </c:pt>
                <c:pt idx="104">
                  <c:v>1.0100000000000001E-2</c:v>
                </c:pt>
                <c:pt idx="105">
                  <c:v>1.0100000000000001E-2</c:v>
                </c:pt>
                <c:pt idx="106">
                  <c:v>1.0200000000000001E-2</c:v>
                </c:pt>
                <c:pt idx="107">
                  <c:v>1.0300000000000005E-2</c:v>
                </c:pt>
                <c:pt idx="108">
                  <c:v>1.0300000000000005E-2</c:v>
                </c:pt>
                <c:pt idx="109">
                  <c:v>1.0500000000000021E-2</c:v>
                </c:pt>
                <c:pt idx="110">
                  <c:v>1.0500000000000021E-2</c:v>
                </c:pt>
                <c:pt idx="111">
                  <c:v>1.0500000000000021E-2</c:v>
                </c:pt>
                <c:pt idx="112">
                  <c:v>1.0699999999999998E-2</c:v>
                </c:pt>
                <c:pt idx="113">
                  <c:v>1.0800000000000021E-2</c:v>
                </c:pt>
                <c:pt idx="114">
                  <c:v>1.0800000000000021E-2</c:v>
                </c:pt>
                <c:pt idx="115">
                  <c:v>1.0900000000000003E-2</c:v>
                </c:pt>
                <c:pt idx="116">
                  <c:v>1.0999999999999998E-2</c:v>
                </c:pt>
                <c:pt idx="117">
                  <c:v>1.0999999999999998E-2</c:v>
                </c:pt>
                <c:pt idx="118">
                  <c:v>1.0999999999999998E-2</c:v>
                </c:pt>
                <c:pt idx="119">
                  <c:v>1.1200000000000073E-2</c:v>
                </c:pt>
                <c:pt idx="120">
                  <c:v>1.1299999999999998E-2</c:v>
                </c:pt>
                <c:pt idx="121">
                  <c:v>1.1299999999999998E-2</c:v>
                </c:pt>
                <c:pt idx="122">
                  <c:v>1.1299999999999998E-2</c:v>
                </c:pt>
                <c:pt idx="123">
                  <c:v>1.1400000000000085E-2</c:v>
                </c:pt>
                <c:pt idx="124">
                  <c:v>1.1400000000000085E-2</c:v>
                </c:pt>
                <c:pt idx="125">
                  <c:v>1.1500000000000085E-2</c:v>
                </c:pt>
                <c:pt idx="126">
                  <c:v>1.1800000000000093E-2</c:v>
                </c:pt>
                <c:pt idx="127">
                  <c:v>1.2E-2</c:v>
                </c:pt>
                <c:pt idx="128">
                  <c:v>1.2100000000000001E-2</c:v>
                </c:pt>
                <c:pt idx="129">
                  <c:v>1.2300000000000005E-2</c:v>
                </c:pt>
                <c:pt idx="130">
                  <c:v>1.2400000000000001E-2</c:v>
                </c:pt>
                <c:pt idx="131">
                  <c:v>1.2400000000000001E-2</c:v>
                </c:pt>
                <c:pt idx="132">
                  <c:v>1.2400000000000001E-2</c:v>
                </c:pt>
                <c:pt idx="133">
                  <c:v>1.2500000000000001E-2</c:v>
                </c:pt>
                <c:pt idx="134">
                  <c:v>1.2500000000000001E-2</c:v>
                </c:pt>
                <c:pt idx="135">
                  <c:v>1.2699999999999998E-2</c:v>
                </c:pt>
                <c:pt idx="136">
                  <c:v>1.2900000000000003E-2</c:v>
                </c:pt>
                <c:pt idx="137">
                  <c:v>1.2900000000000003E-2</c:v>
                </c:pt>
                <c:pt idx="138">
                  <c:v>1.3100000000000021E-2</c:v>
                </c:pt>
                <c:pt idx="139">
                  <c:v>1.3100000000000021E-2</c:v>
                </c:pt>
                <c:pt idx="140">
                  <c:v>1.3200000000000071E-2</c:v>
                </c:pt>
                <c:pt idx="141">
                  <c:v>1.3200000000000071E-2</c:v>
                </c:pt>
                <c:pt idx="142">
                  <c:v>1.3200000000000071E-2</c:v>
                </c:pt>
                <c:pt idx="143">
                  <c:v>1.3400000000000075E-2</c:v>
                </c:pt>
                <c:pt idx="144">
                  <c:v>1.3599999999999998E-2</c:v>
                </c:pt>
                <c:pt idx="145">
                  <c:v>1.3700000000000085E-2</c:v>
                </c:pt>
                <c:pt idx="146">
                  <c:v>1.3800000000000093E-2</c:v>
                </c:pt>
                <c:pt idx="147">
                  <c:v>1.3899999999999999E-2</c:v>
                </c:pt>
                <c:pt idx="148">
                  <c:v>1.4E-2</c:v>
                </c:pt>
                <c:pt idx="149">
                  <c:v>1.4E-2</c:v>
                </c:pt>
                <c:pt idx="150">
                  <c:v>1.4E-2</c:v>
                </c:pt>
                <c:pt idx="151">
                  <c:v>1.4100000000000001E-2</c:v>
                </c:pt>
                <c:pt idx="152">
                  <c:v>1.4100000000000001E-2</c:v>
                </c:pt>
                <c:pt idx="153">
                  <c:v>1.4200000000000001E-2</c:v>
                </c:pt>
                <c:pt idx="154">
                  <c:v>1.4200000000000001E-2</c:v>
                </c:pt>
                <c:pt idx="155">
                  <c:v>1.43E-2</c:v>
                </c:pt>
                <c:pt idx="156">
                  <c:v>1.4400000000000001E-2</c:v>
                </c:pt>
                <c:pt idx="157">
                  <c:v>1.4400000000000001E-2</c:v>
                </c:pt>
                <c:pt idx="158">
                  <c:v>1.4500000000000001E-2</c:v>
                </c:pt>
                <c:pt idx="159">
                  <c:v>1.4500000000000001E-2</c:v>
                </c:pt>
                <c:pt idx="160">
                  <c:v>1.4500000000000001E-2</c:v>
                </c:pt>
                <c:pt idx="161">
                  <c:v>1.4600000000000005E-2</c:v>
                </c:pt>
                <c:pt idx="162">
                  <c:v>1.4600000000000005E-2</c:v>
                </c:pt>
                <c:pt idx="163">
                  <c:v>1.4800000000000001E-2</c:v>
                </c:pt>
                <c:pt idx="164">
                  <c:v>1.5100000000000021E-2</c:v>
                </c:pt>
                <c:pt idx="165">
                  <c:v>1.5299999999999998E-2</c:v>
                </c:pt>
                <c:pt idx="166">
                  <c:v>1.5299999999999998E-2</c:v>
                </c:pt>
                <c:pt idx="167">
                  <c:v>1.5299999999999998E-2</c:v>
                </c:pt>
                <c:pt idx="168">
                  <c:v>1.5599999999999998E-2</c:v>
                </c:pt>
                <c:pt idx="169">
                  <c:v>1.5599999999999998E-2</c:v>
                </c:pt>
                <c:pt idx="170">
                  <c:v>1.5599999999999998E-2</c:v>
                </c:pt>
                <c:pt idx="171">
                  <c:v>1.5599999999999998E-2</c:v>
                </c:pt>
                <c:pt idx="172">
                  <c:v>1.5599999999999998E-2</c:v>
                </c:pt>
                <c:pt idx="173">
                  <c:v>1.5599999999999998E-2</c:v>
                </c:pt>
                <c:pt idx="174">
                  <c:v>1.5599999999999998E-2</c:v>
                </c:pt>
                <c:pt idx="175">
                  <c:v>1.5699999999999999E-2</c:v>
                </c:pt>
                <c:pt idx="176">
                  <c:v>1.5800000000000043E-2</c:v>
                </c:pt>
                <c:pt idx="177">
                  <c:v>1.6000000000000021E-2</c:v>
                </c:pt>
                <c:pt idx="178">
                  <c:v>1.6100000000000041E-2</c:v>
                </c:pt>
                <c:pt idx="179">
                  <c:v>1.6199999999999999E-2</c:v>
                </c:pt>
                <c:pt idx="180">
                  <c:v>1.6400000000000001E-2</c:v>
                </c:pt>
                <c:pt idx="181">
                  <c:v>1.6400000000000001E-2</c:v>
                </c:pt>
                <c:pt idx="182">
                  <c:v>1.6500000000000101E-2</c:v>
                </c:pt>
                <c:pt idx="183">
                  <c:v>1.6600000000000108E-2</c:v>
                </c:pt>
                <c:pt idx="184">
                  <c:v>1.6799999999999999E-2</c:v>
                </c:pt>
                <c:pt idx="185">
                  <c:v>1.6899999999999998E-2</c:v>
                </c:pt>
                <c:pt idx="186">
                  <c:v>1.6899999999999998E-2</c:v>
                </c:pt>
                <c:pt idx="187">
                  <c:v>1.6899999999999998E-2</c:v>
                </c:pt>
                <c:pt idx="188">
                  <c:v>1.6899999999999998E-2</c:v>
                </c:pt>
                <c:pt idx="189">
                  <c:v>1.6899999999999998E-2</c:v>
                </c:pt>
                <c:pt idx="190">
                  <c:v>1.7100000000000001E-2</c:v>
                </c:pt>
                <c:pt idx="191">
                  <c:v>1.7100000000000001E-2</c:v>
                </c:pt>
                <c:pt idx="192">
                  <c:v>1.72E-2</c:v>
                </c:pt>
                <c:pt idx="193">
                  <c:v>1.72E-2</c:v>
                </c:pt>
                <c:pt idx="194">
                  <c:v>1.7299999999999996E-2</c:v>
                </c:pt>
                <c:pt idx="195">
                  <c:v>1.7399999999999999E-2</c:v>
                </c:pt>
                <c:pt idx="196">
                  <c:v>1.7500000000000005E-2</c:v>
                </c:pt>
                <c:pt idx="197">
                  <c:v>1.7600000000000001E-2</c:v>
                </c:pt>
                <c:pt idx="198">
                  <c:v>1.77E-2</c:v>
                </c:pt>
                <c:pt idx="199">
                  <c:v>1.77E-2</c:v>
                </c:pt>
                <c:pt idx="200">
                  <c:v>1.7800000000000003E-2</c:v>
                </c:pt>
                <c:pt idx="201">
                  <c:v>1.7899999999999999E-2</c:v>
                </c:pt>
                <c:pt idx="202">
                  <c:v>1.8200000000000063E-2</c:v>
                </c:pt>
                <c:pt idx="203">
                  <c:v>1.8300000000000021E-2</c:v>
                </c:pt>
                <c:pt idx="204">
                  <c:v>1.8300000000000021E-2</c:v>
                </c:pt>
                <c:pt idx="205">
                  <c:v>1.8499999999999999E-2</c:v>
                </c:pt>
                <c:pt idx="206">
                  <c:v>1.8499999999999999E-2</c:v>
                </c:pt>
                <c:pt idx="207">
                  <c:v>1.8700000000000105E-2</c:v>
                </c:pt>
                <c:pt idx="208">
                  <c:v>1.8800000000000105E-2</c:v>
                </c:pt>
                <c:pt idx="209">
                  <c:v>1.8800000000000105E-2</c:v>
                </c:pt>
                <c:pt idx="210">
                  <c:v>1.8800000000000105E-2</c:v>
                </c:pt>
                <c:pt idx="211">
                  <c:v>1.9000000000000107E-2</c:v>
                </c:pt>
                <c:pt idx="212">
                  <c:v>1.9099999999999999E-2</c:v>
                </c:pt>
                <c:pt idx="213">
                  <c:v>1.9300000000000116E-2</c:v>
                </c:pt>
                <c:pt idx="214">
                  <c:v>1.9300000000000116E-2</c:v>
                </c:pt>
                <c:pt idx="215">
                  <c:v>1.9300000000000116E-2</c:v>
                </c:pt>
                <c:pt idx="216">
                  <c:v>1.9400000000000125E-2</c:v>
                </c:pt>
                <c:pt idx="217">
                  <c:v>1.9500000000000125E-2</c:v>
                </c:pt>
                <c:pt idx="218">
                  <c:v>1.9599999999999999E-2</c:v>
                </c:pt>
                <c:pt idx="219">
                  <c:v>1.9599999999999999E-2</c:v>
                </c:pt>
                <c:pt idx="220">
                  <c:v>1.9800000000000137E-2</c:v>
                </c:pt>
                <c:pt idx="221">
                  <c:v>1.9900000000000136E-2</c:v>
                </c:pt>
                <c:pt idx="222">
                  <c:v>1.9900000000000136E-2</c:v>
                </c:pt>
                <c:pt idx="223">
                  <c:v>2.0000000000000011E-2</c:v>
                </c:pt>
                <c:pt idx="224">
                  <c:v>2.0000000000000011E-2</c:v>
                </c:pt>
                <c:pt idx="225">
                  <c:v>2.01E-2</c:v>
                </c:pt>
                <c:pt idx="226">
                  <c:v>2.01E-2</c:v>
                </c:pt>
                <c:pt idx="227">
                  <c:v>2.0199999999999999E-2</c:v>
                </c:pt>
                <c:pt idx="228">
                  <c:v>2.0400000000000001E-2</c:v>
                </c:pt>
                <c:pt idx="229">
                  <c:v>2.0400000000000001E-2</c:v>
                </c:pt>
                <c:pt idx="230">
                  <c:v>2.0400000000000001E-2</c:v>
                </c:pt>
                <c:pt idx="231">
                  <c:v>2.0600000000000011E-2</c:v>
                </c:pt>
                <c:pt idx="232">
                  <c:v>2.07E-2</c:v>
                </c:pt>
                <c:pt idx="233">
                  <c:v>2.07E-2</c:v>
                </c:pt>
                <c:pt idx="234">
                  <c:v>2.0799999999999999E-2</c:v>
                </c:pt>
                <c:pt idx="235">
                  <c:v>2.0799999999999999E-2</c:v>
                </c:pt>
                <c:pt idx="236">
                  <c:v>2.1200000000000042E-2</c:v>
                </c:pt>
                <c:pt idx="237">
                  <c:v>2.1500000000000002E-2</c:v>
                </c:pt>
                <c:pt idx="238">
                  <c:v>2.1500000000000002E-2</c:v>
                </c:pt>
                <c:pt idx="239">
                  <c:v>2.1500000000000002E-2</c:v>
                </c:pt>
                <c:pt idx="240">
                  <c:v>2.1600000000000012E-2</c:v>
                </c:pt>
                <c:pt idx="241">
                  <c:v>2.1800000000000052E-2</c:v>
                </c:pt>
                <c:pt idx="242">
                  <c:v>2.1999999999999999E-2</c:v>
                </c:pt>
                <c:pt idx="243">
                  <c:v>2.2200000000000056E-2</c:v>
                </c:pt>
                <c:pt idx="244">
                  <c:v>2.2200000000000056E-2</c:v>
                </c:pt>
                <c:pt idx="245">
                  <c:v>2.2300000000000011E-2</c:v>
                </c:pt>
                <c:pt idx="246">
                  <c:v>2.2300000000000011E-2</c:v>
                </c:pt>
                <c:pt idx="247">
                  <c:v>2.2500000000000006E-2</c:v>
                </c:pt>
                <c:pt idx="248">
                  <c:v>2.2600000000000012E-2</c:v>
                </c:pt>
                <c:pt idx="249">
                  <c:v>2.2800000000000174E-2</c:v>
                </c:pt>
                <c:pt idx="250">
                  <c:v>2.2900000000000011E-2</c:v>
                </c:pt>
                <c:pt idx="251">
                  <c:v>2.3E-2</c:v>
                </c:pt>
                <c:pt idx="252">
                  <c:v>2.3E-2</c:v>
                </c:pt>
                <c:pt idx="253">
                  <c:v>2.3E-2</c:v>
                </c:pt>
                <c:pt idx="254">
                  <c:v>2.3E-2</c:v>
                </c:pt>
                <c:pt idx="255">
                  <c:v>2.3099999999999999E-2</c:v>
                </c:pt>
                <c:pt idx="256">
                  <c:v>2.3199999999999988E-2</c:v>
                </c:pt>
                <c:pt idx="257">
                  <c:v>2.3299999999999998E-2</c:v>
                </c:pt>
                <c:pt idx="258">
                  <c:v>2.35E-2</c:v>
                </c:pt>
                <c:pt idx="259">
                  <c:v>2.3800000000000002E-2</c:v>
                </c:pt>
                <c:pt idx="260">
                  <c:v>2.3900000000000001E-2</c:v>
                </c:pt>
                <c:pt idx="261">
                  <c:v>2.4E-2</c:v>
                </c:pt>
                <c:pt idx="262">
                  <c:v>2.41E-2</c:v>
                </c:pt>
                <c:pt idx="263">
                  <c:v>2.41E-2</c:v>
                </c:pt>
                <c:pt idx="264">
                  <c:v>2.41E-2</c:v>
                </c:pt>
                <c:pt idx="265">
                  <c:v>2.4199999999999989E-2</c:v>
                </c:pt>
                <c:pt idx="266">
                  <c:v>2.4400000000000002E-2</c:v>
                </c:pt>
                <c:pt idx="267">
                  <c:v>2.4400000000000002E-2</c:v>
                </c:pt>
                <c:pt idx="268">
                  <c:v>2.4500000000000001E-2</c:v>
                </c:pt>
                <c:pt idx="269">
                  <c:v>2.4500000000000001E-2</c:v>
                </c:pt>
                <c:pt idx="270">
                  <c:v>2.4500000000000001E-2</c:v>
                </c:pt>
                <c:pt idx="271">
                  <c:v>2.4500000000000001E-2</c:v>
                </c:pt>
                <c:pt idx="272">
                  <c:v>2.4600000000000011E-2</c:v>
                </c:pt>
                <c:pt idx="273">
                  <c:v>2.47E-2</c:v>
                </c:pt>
                <c:pt idx="274">
                  <c:v>2.47E-2</c:v>
                </c:pt>
                <c:pt idx="275">
                  <c:v>2.47E-2</c:v>
                </c:pt>
                <c:pt idx="276">
                  <c:v>2.4900000000000002E-2</c:v>
                </c:pt>
                <c:pt idx="277">
                  <c:v>2.5000000000000001E-2</c:v>
                </c:pt>
                <c:pt idx="278">
                  <c:v>2.5100000000000001E-2</c:v>
                </c:pt>
                <c:pt idx="279">
                  <c:v>2.5100000000000001E-2</c:v>
                </c:pt>
                <c:pt idx="280">
                  <c:v>2.5200000000000011E-2</c:v>
                </c:pt>
                <c:pt idx="281">
                  <c:v>2.53E-2</c:v>
                </c:pt>
                <c:pt idx="282">
                  <c:v>2.5500000000000002E-2</c:v>
                </c:pt>
                <c:pt idx="283">
                  <c:v>2.5500000000000002E-2</c:v>
                </c:pt>
                <c:pt idx="284">
                  <c:v>2.5500000000000002E-2</c:v>
                </c:pt>
                <c:pt idx="285">
                  <c:v>2.5500000000000002E-2</c:v>
                </c:pt>
                <c:pt idx="286">
                  <c:v>2.5500000000000002E-2</c:v>
                </c:pt>
                <c:pt idx="287">
                  <c:v>2.5600000000000012E-2</c:v>
                </c:pt>
                <c:pt idx="288">
                  <c:v>2.5600000000000012E-2</c:v>
                </c:pt>
                <c:pt idx="289">
                  <c:v>2.5700000000000001E-2</c:v>
                </c:pt>
                <c:pt idx="290">
                  <c:v>2.5700000000000001E-2</c:v>
                </c:pt>
                <c:pt idx="291">
                  <c:v>2.5800000000000052E-2</c:v>
                </c:pt>
                <c:pt idx="292">
                  <c:v>2.5800000000000052E-2</c:v>
                </c:pt>
                <c:pt idx="293">
                  <c:v>2.5800000000000052E-2</c:v>
                </c:pt>
                <c:pt idx="294">
                  <c:v>2.5800000000000052E-2</c:v>
                </c:pt>
                <c:pt idx="295">
                  <c:v>2.5800000000000052E-2</c:v>
                </c:pt>
                <c:pt idx="296">
                  <c:v>2.6100000000000002E-2</c:v>
                </c:pt>
                <c:pt idx="297">
                  <c:v>2.6100000000000002E-2</c:v>
                </c:pt>
                <c:pt idx="298">
                  <c:v>2.6100000000000002E-2</c:v>
                </c:pt>
                <c:pt idx="299">
                  <c:v>2.6100000000000002E-2</c:v>
                </c:pt>
                <c:pt idx="300">
                  <c:v>2.6100000000000002E-2</c:v>
                </c:pt>
                <c:pt idx="301">
                  <c:v>2.6100000000000002E-2</c:v>
                </c:pt>
                <c:pt idx="302">
                  <c:v>2.6200000000000011E-2</c:v>
                </c:pt>
                <c:pt idx="303">
                  <c:v>2.6599999999999999E-2</c:v>
                </c:pt>
                <c:pt idx="304">
                  <c:v>2.6700000000000002E-2</c:v>
                </c:pt>
                <c:pt idx="305">
                  <c:v>2.6700000000000002E-2</c:v>
                </c:pt>
                <c:pt idx="306">
                  <c:v>2.6800000000000056E-2</c:v>
                </c:pt>
                <c:pt idx="307">
                  <c:v>2.6900000000000011E-2</c:v>
                </c:pt>
                <c:pt idx="308">
                  <c:v>2.6900000000000011E-2</c:v>
                </c:pt>
                <c:pt idx="309">
                  <c:v>2.7000000000000156E-2</c:v>
                </c:pt>
                <c:pt idx="310">
                  <c:v>2.7200000000000012E-2</c:v>
                </c:pt>
                <c:pt idx="311">
                  <c:v>2.7200000000000012E-2</c:v>
                </c:pt>
                <c:pt idx="312">
                  <c:v>2.7400000000000178E-2</c:v>
                </c:pt>
                <c:pt idx="313">
                  <c:v>2.7400000000000178E-2</c:v>
                </c:pt>
                <c:pt idx="314">
                  <c:v>2.7400000000000178E-2</c:v>
                </c:pt>
                <c:pt idx="315">
                  <c:v>2.7500000000000011E-2</c:v>
                </c:pt>
                <c:pt idx="316">
                  <c:v>2.7500000000000011E-2</c:v>
                </c:pt>
                <c:pt idx="317">
                  <c:v>2.7600000000000183E-2</c:v>
                </c:pt>
                <c:pt idx="318">
                  <c:v>2.7600000000000183E-2</c:v>
                </c:pt>
                <c:pt idx="319">
                  <c:v>2.7700000000000002E-2</c:v>
                </c:pt>
                <c:pt idx="320">
                  <c:v>2.7700000000000002E-2</c:v>
                </c:pt>
                <c:pt idx="321">
                  <c:v>2.7700000000000002E-2</c:v>
                </c:pt>
                <c:pt idx="322">
                  <c:v>2.8000000000000001E-2</c:v>
                </c:pt>
                <c:pt idx="323">
                  <c:v>2.8000000000000001E-2</c:v>
                </c:pt>
                <c:pt idx="324">
                  <c:v>2.8000000000000001E-2</c:v>
                </c:pt>
                <c:pt idx="325">
                  <c:v>2.8000000000000001E-2</c:v>
                </c:pt>
                <c:pt idx="326">
                  <c:v>2.81E-2</c:v>
                </c:pt>
                <c:pt idx="327">
                  <c:v>2.81E-2</c:v>
                </c:pt>
                <c:pt idx="328">
                  <c:v>2.8199999999999989E-2</c:v>
                </c:pt>
                <c:pt idx="329">
                  <c:v>2.8199999999999989E-2</c:v>
                </c:pt>
                <c:pt idx="330">
                  <c:v>2.8299999999999999E-2</c:v>
                </c:pt>
                <c:pt idx="331">
                  <c:v>2.8400000000000002E-2</c:v>
                </c:pt>
                <c:pt idx="332">
                  <c:v>2.8500000000000001E-2</c:v>
                </c:pt>
                <c:pt idx="333">
                  <c:v>2.86E-2</c:v>
                </c:pt>
                <c:pt idx="334">
                  <c:v>2.87E-2</c:v>
                </c:pt>
                <c:pt idx="335">
                  <c:v>2.8799999999999999E-2</c:v>
                </c:pt>
                <c:pt idx="336">
                  <c:v>2.9000000000000001E-2</c:v>
                </c:pt>
                <c:pt idx="337">
                  <c:v>2.9100000000000001E-2</c:v>
                </c:pt>
                <c:pt idx="338">
                  <c:v>2.9100000000000001E-2</c:v>
                </c:pt>
                <c:pt idx="339">
                  <c:v>2.9200000000000011E-2</c:v>
                </c:pt>
                <c:pt idx="340">
                  <c:v>2.93E-2</c:v>
                </c:pt>
                <c:pt idx="341">
                  <c:v>2.9399999999999999E-2</c:v>
                </c:pt>
                <c:pt idx="342">
                  <c:v>2.9399999999999999E-2</c:v>
                </c:pt>
                <c:pt idx="343">
                  <c:v>2.9399999999999999E-2</c:v>
                </c:pt>
                <c:pt idx="344">
                  <c:v>2.9600000000000001E-2</c:v>
                </c:pt>
                <c:pt idx="345">
                  <c:v>2.9800000000000011E-2</c:v>
                </c:pt>
                <c:pt idx="346">
                  <c:v>2.9800000000000011E-2</c:v>
                </c:pt>
                <c:pt idx="347">
                  <c:v>2.9800000000000011E-2</c:v>
                </c:pt>
                <c:pt idx="348">
                  <c:v>2.9800000000000011E-2</c:v>
                </c:pt>
                <c:pt idx="349">
                  <c:v>2.9899999999999999E-2</c:v>
                </c:pt>
                <c:pt idx="350">
                  <c:v>2.9899999999999999E-2</c:v>
                </c:pt>
                <c:pt idx="351">
                  <c:v>3.0100000000000002E-2</c:v>
                </c:pt>
                <c:pt idx="352">
                  <c:v>3.0100000000000002E-2</c:v>
                </c:pt>
                <c:pt idx="353">
                  <c:v>3.0200000000000012E-2</c:v>
                </c:pt>
                <c:pt idx="354">
                  <c:v>3.0200000000000012E-2</c:v>
                </c:pt>
                <c:pt idx="355">
                  <c:v>3.0200000000000012E-2</c:v>
                </c:pt>
                <c:pt idx="356">
                  <c:v>3.0200000000000012E-2</c:v>
                </c:pt>
                <c:pt idx="357">
                  <c:v>3.0200000000000012E-2</c:v>
                </c:pt>
                <c:pt idx="358">
                  <c:v>3.0500000000000006E-2</c:v>
                </c:pt>
                <c:pt idx="359">
                  <c:v>3.0599999999999999E-2</c:v>
                </c:pt>
                <c:pt idx="360">
                  <c:v>3.0599999999999999E-2</c:v>
                </c:pt>
                <c:pt idx="361">
                  <c:v>3.0599999999999999E-2</c:v>
                </c:pt>
                <c:pt idx="362">
                  <c:v>3.0599999999999999E-2</c:v>
                </c:pt>
                <c:pt idx="363">
                  <c:v>3.0700000000000002E-2</c:v>
                </c:pt>
                <c:pt idx="364">
                  <c:v>3.09E-2</c:v>
                </c:pt>
                <c:pt idx="365">
                  <c:v>3.1000000000000052E-2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1B2-4EBD-833D-F9F595E7E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170624"/>
        <c:axId val="148172160"/>
      </c:scatterChart>
      <c:valAx>
        <c:axId val="148170624"/>
        <c:scaling>
          <c:orientation val="minMax"/>
          <c:max val="360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9050"/>
        </c:spPr>
        <c:txPr>
          <a:bodyPr/>
          <a:lstStyle/>
          <a:p>
            <a:pPr>
              <a:defRPr sz="1400"/>
            </a:pPr>
            <a:endParaRPr lang="en-US"/>
          </a:p>
        </c:txPr>
        <c:crossAx val="148172160"/>
        <c:crosses val="autoZero"/>
        <c:crossBetween val="midCat"/>
        <c:majorUnit val="90"/>
      </c:valAx>
      <c:valAx>
        <c:axId val="148172160"/>
        <c:scaling>
          <c:orientation val="minMax"/>
          <c:max val="8.0000000000000043E-2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19050"/>
        </c:spPr>
        <c:txPr>
          <a:bodyPr/>
          <a:lstStyle/>
          <a:p>
            <a:pPr>
              <a:defRPr sz="1400"/>
            </a:pPr>
            <a:endParaRPr lang="en-US"/>
          </a:p>
        </c:txPr>
        <c:crossAx val="148170624"/>
        <c:crosses val="autoZero"/>
        <c:crossBetween val="midCat"/>
        <c:majorUnit val="2.0000000000000011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96520783739242"/>
          <c:y val="2.2396225542993552E-2"/>
          <c:w val="0.87666076624142963"/>
          <c:h val="0.95145713035870561"/>
        </c:manualLayout>
      </c:layout>
      <c:scatterChart>
        <c:scatterStyle val="lineMarker"/>
        <c:varyColors val="0"/>
        <c:ser>
          <c:idx val="0"/>
          <c:order val="0"/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'KeySec LM2'!$I$4:$I$734</c:f>
              <c:numCache>
                <c:formatCode>General</c:formatCode>
                <c:ptCount val="731"/>
                <c:pt idx="0">
                  <c:v>365</c:v>
                </c:pt>
                <c:pt idx="1">
                  <c:v>366</c:v>
                </c:pt>
                <c:pt idx="2">
                  <c:v>367</c:v>
                </c:pt>
                <c:pt idx="3">
                  <c:v>368</c:v>
                </c:pt>
                <c:pt idx="4">
                  <c:v>369</c:v>
                </c:pt>
                <c:pt idx="5">
                  <c:v>370</c:v>
                </c:pt>
                <c:pt idx="6">
                  <c:v>371</c:v>
                </c:pt>
                <c:pt idx="7">
                  <c:v>372</c:v>
                </c:pt>
                <c:pt idx="8">
                  <c:v>373</c:v>
                </c:pt>
                <c:pt idx="9">
                  <c:v>374</c:v>
                </c:pt>
                <c:pt idx="10">
                  <c:v>375</c:v>
                </c:pt>
                <c:pt idx="11">
                  <c:v>376</c:v>
                </c:pt>
                <c:pt idx="12">
                  <c:v>377</c:v>
                </c:pt>
                <c:pt idx="13">
                  <c:v>378</c:v>
                </c:pt>
                <c:pt idx="14">
                  <c:v>379</c:v>
                </c:pt>
                <c:pt idx="15">
                  <c:v>380</c:v>
                </c:pt>
                <c:pt idx="16">
                  <c:v>381</c:v>
                </c:pt>
                <c:pt idx="17">
                  <c:v>382</c:v>
                </c:pt>
                <c:pt idx="18">
                  <c:v>383</c:v>
                </c:pt>
                <c:pt idx="19">
                  <c:v>384</c:v>
                </c:pt>
                <c:pt idx="20">
                  <c:v>385</c:v>
                </c:pt>
                <c:pt idx="21">
                  <c:v>386</c:v>
                </c:pt>
                <c:pt idx="22">
                  <c:v>387</c:v>
                </c:pt>
                <c:pt idx="23">
                  <c:v>388</c:v>
                </c:pt>
                <c:pt idx="24">
                  <c:v>389</c:v>
                </c:pt>
                <c:pt idx="25">
                  <c:v>390</c:v>
                </c:pt>
                <c:pt idx="26">
                  <c:v>391</c:v>
                </c:pt>
                <c:pt idx="27">
                  <c:v>392</c:v>
                </c:pt>
                <c:pt idx="28">
                  <c:v>393</c:v>
                </c:pt>
                <c:pt idx="29">
                  <c:v>394</c:v>
                </c:pt>
                <c:pt idx="30">
                  <c:v>395</c:v>
                </c:pt>
                <c:pt idx="31">
                  <c:v>396</c:v>
                </c:pt>
                <c:pt idx="32">
                  <c:v>397</c:v>
                </c:pt>
                <c:pt idx="33">
                  <c:v>398</c:v>
                </c:pt>
                <c:pt idx="34">
                  <c:v>399</c:v>
                </c:pt>
                <c:pt idx="35">
                  <c:v>400</c:v>
                </c:pt>
                <c:pt idx="36">
                  <c:v>401</c:v>
                </c:pt>
                <c:pt idx="37">
                  <c:v>402</c:v>
                </c:pt>
                <c:pt idx="38">
                  <c:v>403</c:v>
                </c:pt>
                <c:pt idx="39">
                  <c:v>404</c:v>
                </c:pt>
                <c:pt idx="40">
                  <c:v>405</c:v>
                </c:pt>
                <c:pt idx="41">
                  <c:v>406</c:v>
                </c:pt>
                <c:pt idx="42">
                  <c:v>407</c:v>
                </c:pt>
                <c:pt idx="43">
                  <c:v>408</c:v>
                </c:pt>
                <c:pt idx="44">
                  <c:v>409</c:v>
                </c:pt>
                <c:pt idx="45">
                  <c:v>410</c:v>
                </c:pt>
                <c:pt idx="46">
                  <c:v>411</c:v>
                </c:pt>
                <c:pt idx="47">
                  <c:v>412</c:v>
                </c:pt>
                <c:pt idx="48">
                  <c:v>413</c:v>
                </c:pt>
                <c:pt idx="49">
                  <c:v>414</c:v>
                </c:pt>
                <c:pt idx="50">
                  <c:v>415</c:v>
                </c:pt>
                <c:pt idx="51">
                  <c:v>416</c:v>
                </c:pt>
                <c:pt idx="52">
                  <c:v>417</c:v>
                </c:pt>
                <c:pt idx="53">
                  <c:v>418</c:v>
                </c:pt>
                <c:pt idx="54">
                  <c:v>419</c:v>
                </c:pt>
                <c:pt idx="55">
                  <c:v>420</c:v>
                </c:pt>
                <c:pt idx="56">
                  <c:v>421</c:v>
                </c:pt>
                <c:pt idx="57">
                  <c:v>422</c:v>
                </c:pt>
                <c:pt idx="58">
                  <c:v>423</c:v>
                </c:pt>
                <c:pt idx="59">
                  <c:v>424</c:v>
                </c:pt>
                <c:pt idx="60">
                  <c:v>425</c:v>
                </c:pt>
                <c:pt idx="61">
                  <c:v>426</c:v>
                </c:pt>
                <c:pt idx="62">
                  <c:v>427</c:v>
                </c:pt>
                <c:pt idx="63">
                  <c:v>428</c:v>
                </c:pt>
                <c:pt idx="64">
                  <c:v>429</c:v>
                </c:pt>
                <c:pt idx="65">
                  <c:v>430</c:v>
                </c:pt>
                <c:pt idx="66">
                  <c:v>431</c:v>
                </c:pt>
                <c:pt idx="67">
                  <c:v>432</c:v>
                </c:pt>
                <c:pt idx="68">
                  <c:v>433</c:v>
                </c:pt>
                <c:pt idx="69">
                  <c:v>434</c:v>
                </c:pt>
                <c:pt idx="70">
                  <c:v>435</c:v>
                </c:pt>
                <c:pt idx="71">
                  <c:v>436</c:v>
                </c:pt>
                <c:pt idx="72">
                  <c:v>437</c:v>
                </c:pt>
                <c:pt idx="73">
                  <c:v>438</c:v>
                </c:pt>
                <c:pt idx="74">
                  <c:v>439</c:v>
                </c:pt>
                <c:pt idx="75">
                  <c:v>440</c:v>
                </c:pt>
                <c:pt idx="76">
                  <c:v>441</c:v>
                </c:pt>
                <c:pt idx="77">
                  <c:v>442</c:v>
                </c:pt>
                <c:pt idx="78">
                  <c:v>443</c:v>
                </c:pt>
                <c:pt idx="79">
                  <c:v>444</c:v>
                </c:pt>
                <c:pt idx="80">
                  <c:v>445</c:v>
                </c:pt>
                <c:pt idx="81">
                  <c:v>446</c:v>
                </c:pt>
                <c:pt idx="82">
                  <c:v>447</c:v>
                </c:pt>
                <c:pt idx="83">
                  <c:v>448</c:v>
                </c:pt>
                <c:pt idx="84">
                  <c:v>449</c:v>
                </c:pt>
                <c:pt idx="85">
                  <c:v>450</c:v>
                </c:pt>
                <c:pt idx="86">
                  <c:v>451</c:v>
                </c:pt>
                <c:pt idx="87">
                  <c:v>452</c:v>
                </c:pt>
                <c:pt idx="88">
                  <c:v>453</c:v>
                </c:pt>
                <c:pt idx="89">
                  <c:v>454</c:v>
                </c:pt>
                <c:pt idx="90">
                  <c:v>455</c:v>
                </c:pt>
                <c:pt idx="91">
                  <c:v>456</c:v>
                </c:pt>
                <c:pt idx="92">
                  <c:v>457</c:v>
                </c:pt>
                <c:pt idx="93">
                  <c:v>458</c:v>
                </c:pt>
                <c:pt idx="94">
                  <c:v>459</c:v>
                </c:pt>
                <c:pt idx="95">
                  <c:v>460</c:v>
                </c:pt>
                <c:pt idx="96">
                  <c:v>461</c:v>
                </c:pt>
                <c:pt idx="97">
                  <c:v>462</c:v>
                </c:pt>
                <c:pt idx="98">
                  <c:v>463</c:v>
                </c:pt>
                <c:pt idx="99">
                  <c:v>464</c:v>
                </c:pt>
                <c:pt idx="100">
                  <c:v>465</c:v>
                </c:pt>
                <c:pt idx="101">
                  <c:v>466</c:v>
                </c:pt>
                <c:pt idx="102">
                  <c:v>467</c:v>
                </c:pt>
                <c:pt idx="103">
                  <c:v>468</c:v>
                </c:pt>
                <c:pt idx="104">
                  <c:v>469</c:v>
                </c:pt>
                <c:pt idx="105">
                  <c:v>470</c:v>
                </c:pt>
                <c:pt idx="106">
                  <c:v>471</c:v>
                </c:pt>
                <c:pt idx="107">
                  <c:v>472</c:v>
                </c:pt>
                <c:pt idx="108">
                  <c:v>473</c:v>
                </c:pt>
                <c:pt idx="109">
                  <c:v>474</c:v>
                </c:pt>
                <c:pt idx="110">
                  <c:v>475</c:v>
                </c:pt>
                <c:pt idx="111">
                  <c:v>476</c:v>
                </c:pt>
                <c:pt idx="112">
                  <c:v>477</c:v>
                </c:pt>
                <c:pt idx="113">
                  <c:v>478</c:v>
                </c:pt>
                <c:pt idx="114">
                  <c:v>479</c:v>
                </c:pt>
                <c:pt idx="115">
                  <c:v>480</c:v>
                </c:pt>
                <c:pt idx="116">
                  <c:v>481</c:v>
                </c:pt>
                <c:pt idx="117">
                  <c:v>482</c:v>
                </c:pt>
                <c:pt idx="118">
                  <c:v>483</c:v>
                </c:pt>
                <c:pt idx="119">
                  <c:v>484</c:v>
                </c:pt>
                <c:pt idx="120">
                  <c:v>485</c:v>
                </c:pt>
                <c:pt idx="121">
                  <c:v>486</c:v>
                </c:pt>
                <c:pt idx="122">
                  <c:v>487</c:v>
                </c:pt>
                <c:pt idx="123">
                  <c:v>488</c:v>
                </c:pt>
                <c:pt idx="124">
                  <c:v>489</c:v>
                </c:pt>
                <c:pt idx="125">
                  <c:v>490</c:v>
                </c:pt>
                <c:pt idx="126">
                  <c:v>491</c:v>
                </c:pt>
                <c:pt idx="127">
                  <c:v>492</c:v>
                </c:pt>
                <c:pt idx="128">
                  <c:v>493</c:v>
                </c:pt>
                <c:pt idx="129">
                  <c:v>494</c:v>
                </c:pt>
                <c:pt idx="130">
                  <c:v>495</c:v>
                </c:pt>
                <c:pt idx="131">
                  <c:v>496</c:v>
                </c:pt>
                <c:pt idx="132">
                  <c:v>497</c:v>
                </c:pt>
                <c:pt idx="133">
                  <c:v>498</c:v>
                </c:pt>
                <c:pt idx="134">
                  <c:v>499</c:v>
                </c:pt>
                <c:pt idx="135">
                  <c:v>500</c:v>
                </c:pt>
                <c:pt idx="136">
                  <c:v>501</c:v>
                </c:pt>
                <c:pt idx="137">
                  <c:v>502</c:v>
                </c:pt>
                <c:pt idx="138">
                  <c:v>503</c:v>
                </c:pt>
                <c:pt idx="139">
                  <c:v>504</c:v>
                </c:pt>
                <c:pt idx="140">
                  <c:v>505</c:v>
                </c:pt>
                <c:pt idx="141">
                  <c:v>506</c:v>
                </c:pt>
                <c:pt idx="142">
                  <c:v>507</c:v>
                </c:pt>
                <c:pt idx="143">
                  <c:v>508</c:v>
                </c:pt>
                <c:pt idx="144">
                  <c:v>509</c:v>
                </c:pt>
                <c:pt idx="145">
                  <c:v>510</c:v>
                </c:pt>
                <c:pt idx="146">
                  <c:v>511</c:v>
                </c:pt>
                <c:pt idx="147">
                  <c:v>512</c:v>
                </c:pt>
                <c:pt idx="148">
                  <c:v>513</c:v>
                </c:pt>
                <c:pt idx="149">
                  <c:v>514</c:v>
                </c:pt>
                <c:pt idx="150">
                  <c:v>515</c:v>
                </c:pt>
                <c:pt idx="151">
                  <c:v>516</c:v>
                </c:pt>
                <c:pt idx="152">
                  <c:v>517</c:v>
                </c:pt>
                <c:pt idx="153">
                  <c:v>518</c:v>
                </c:pt>
                <c:pt idx="154">
                  <c:v>519</c:v>
                </c:pt>
                <c:pt idx="155">
                  <c:v>520</c:v>
                </c:pt>
                <c:pt idx="156">
                  <c:v>521</c:v>
                </c:pt>
                <c:pt idx="157">
                  <c:v>522</c:v>
                </c:pt>
                <c:pt idx="158">
                  <c:v>523</c:v>
                </c:pt>
                <c:pt idx="159">
                  <c:v>524</c:v>
                </c:pt>
                <c:pt idx="160">
                  <c:v>525</c:v>
                </c:pt>
                <c:pt idx="161">
                  <c:v>526</c:v>
                </c:pt>
                <c:pt idx="162">
                  <c:v>527</c:v>
                </c:pt>
                <c:pt idx="163">
                  <c:v>528</c:v>
                </c:pt>
                <c:pt idx="164">
                  <c:v>529</c:v>
                </c:pt>
                <c:pt idx="165">
                  <c:v>530</c:v>
                </c:pt>
                <c:pt idx="166">
                  <c:v>531</c:v>
                </c:pt>
                <c:pt idx="167">
                  <c:v>532</c:v>
                </c:pt>
                <c:pt idx="168">
                  <c:v>533</c:v>
                </c:pt>
                <c:pt idx="169">
                  <c:v>534</c:v>
                </c:pt>
                <c:pt idx="170">
                  <c:v>535</c:v>
                </c:pt>
                <c:pt idx="171">
                  <c:v>536</c:v>
                </c:pt>
                <c:pt idx="172">
                  <c:v>537</c:v>
                </c:pt>
                <c:pt idx="173">
                  <c:v>538</c:v>
                </c:pt>
                <c:pt idx="174">
                  <c:v>539</c:v>
                </c:pt>
                <c:pt idx="175">
                  <c:v>540</c:v>
                </c:pt>
                <c:pt idx="176">
                  <c:v>541</c:v>
                </c:pt>
                <c:pt idx="177">
                  <c:v>542</c:v>
                </c:pt>
                <c:pt idx="178">
                  <c:v>543</c:v>
                </c:pt>
                <c:pt idx="179">
                  <c:v>544</c:v>
                </c:pt>
                <c:pt idx="180">
                  <c:v>545</c:v>
                </c:pt>
                <c:pt idx="181">
                  <c:v>546</c:v>
                </c:pt>
                <c:pt idx="182">
                  <c:v>547</c:v>
                </c:pt>
                <c:pt idx="183">
                  <c:v>548</c:v>
                </c:pt>
                <c:pt idx="184">
                  <c:v>549</c:v>
                </c:pt>
                <c:pt idx="185">
                  <c:v>550</c:v>
                </c:pt>
                <c:pt idx="186">
                  <c:v>551</c:v>
                </c:pt>
                <c:pt idx="187">
                  <c:v>552</c:v>
                </c:pt>
                <c:pt idx="188">
                  <c:v>553</c:v>
                </c:pt>
                <c:pt idx="189">
                  <c:v>554</c:v>
                </c:pt>
                <c:pt idx="190">
                  <c:v>555</c:v>
                </c:pt>
                <c:pt idx="191">
                  <c:v>556</c:v>
                </c:pt>
                <c:pt idx="192">
                  <c:v>557</c:v>
                </c:pt>
                <c:pt idx="193">
                  <c:v>558</c:v>
                </c:pt>
                <c:pt idx="194">
                  <c:v>559</c:v>
                </c:pt>
                <c:pt idx="195">
                  <c:v>560</c:v>
                </c:pt>
                <c:pt idx="196">
                  <c:v>561</c:v>
                </c:pt>
                <c:pt idx="197">
                  <c:v>562</c:v>
                </c:pt>
                <c:pt idx="198">
                  <c:v>563</c:v>
                </c:pt>
                <c:pt idx="199">
                  <c:v>564</c:v>
                </c:pt>
                <c:pt idx="200">
                  <c:v>565</c:v>
                </c:pt>
                <c:pt idx="201">
                  <c:v>566</c:v>
                </c:pt>
                <c:pt idx="202">
                  <c:v>567</c:v>
                </c:pt>
                <c:pt idx="203">
                  <c:v>568</c:v>
                </c:pt>
                <c:pt idx="204">
                  <c:v>569</c:v>
                </c:pt>
                <c:pt idx="205">
                  <c:v>570</c:v>
                </c:pt>
                <c:pt idx="206">
                  <c:v>571</c:v>
                </c:pt>
                <c:pt idx="207">
                  <c:v>572</c:v>
                </c:pt>
                <c:pt idx="208">
                  <c:v>573</c:v>
                </c:pt>
                <c:pt idx="209">
                  <c:v>574</c:v>
                </c:pt>
                <c:pt idx="210">
                  <c:v>575</c:v>
                </c:pt>
                <c:pt idx="211">
                  <c:v>576</c:v>
                </c:pt>
                <c:pt idx="212">
                  <c:v>577</c:v>
                </c:pt>
                <c:pt idx="213">
                  <c:v>578</c:v>
                </c:pt>
                <c:pt idx="214">
                  <c:v>579</c:v>
                </c:pt>
                <c:pt idx="215">
                  <c:v>580</c:v>
                </c:pt>
                <c:pt idx="216">
                  <c:v>581</c:v>
                </c:pt>
                <c:pt idx="217">
                  <c:v>582</c:v>
                </c:pt>
                <c:pt idx="218">
                  <c:v>583</c:v>
                </c:pt>
                <c:pt idx="219">
                  <c:v>584</c:v>
                </c:pt>
                <c:pt idx="220">
                  <c:v>585</c:v>
                </c:pt>
                <c:pt idx="221">
                  <c:v>586</c:v>
                </c:pt>
                <c:pt idx="222">
                  <c:v>587</c:v>
                </c:pt>
                <c:pt idx="223">
                  <c:v>588</c:v>
                </c:pt>
                <c:pt idx="224">
                  <c:v>589</c:v>
                </c:pt>
                <c:pt idx="225">
                  <c:v>590</c:v>
                </c:pt>
                <c:pt idx="226">
                  <c:v>591</c:v>
                </c:pt>
                <c:pt idx="227">
                  <c:v>592</c:v>
                </c:pt>
                <c:pt idx="228">
                  <c:v>593</c:v>
                </c:pt>
                <c:pt idx="229">
                  <c:v>594</c:v>
                </c:pt>
                <c:pt idx="230">
                  <c:v>595</c:v>
                </c:pt>
                <c:pt idx="231">
                  <c:v>596</c:v>
                </c:pt>
                <c:pt idx="232">
                  <c:v>597</c:v>
                </c:pt>
                <c:pt idx="233">
                  <c:v>598</c:v>
                </c:pt>
                <c:pt idx="234">
                  <c:v>599</c:v>
                </c:pt>
                <c:pt idx="235">
                  <c:v>600</c:v>
                </c:pt>
                <c:pt idx="236">
                  <c:v>601</c:v>
                </c:pt>
                <c:pt idx="237">
                  <c:v>602</c:v>
                </c:pt>
                <c:pt idx="238">
                  <c:v>603</c:v>
                </c:pt>
                <c:pt idx="239">
                  <c:v>604</c:v>
                </c:pt>
                <c:pt idx="240">
                  <c:v>605</c:v>
                </c:pt>
                <c:pt idx="241">
                  <c:v>606</c:v>
                </c:pt>
                <c:pt idx="242">
                  <c:v>607</c:v>
                </c:pt>
                <c:pt idx="243">
                  <c:v>608</c:v>
                </c:pt>
                <c:pt idx="244">
                  <c:v>609</c:v>
                </c:pt>
                <c:pt idx="245">
                  <c:v>610</c:v>
                </c:pt>
                <c:pt idx="246">
                  <c:v>611</c:v>
                </c:pt>
                <c:pt idx="247">
                  <c:v>612</c:v>
                </c:pt>
                <c:pt idx="248">
                  <c:v>613</c:v>
                </c:pt>
                <c:pt idx="249">
                  <c:v>614</c:v>
                </c:pt>
                <c:pt idx="250">
                  <c:v>615</c:v>
                </c:pt>
                <c:pt idx="251">
                  <c:v>616</c:v>
                </c:pt>
                <c:pt idx="252">
                  <c:v>617</c:v>
                </c:pt>
                <c:pt idx="253">
                  <c:v>618</c:v>
                </c:pt>
                <c:pt idx="254">
                  <c:v>619</c:v>
                </c:pt>
                <c:pt idx="255">
                  <c:v>620</c:v>
                </c:pt>
                <c:pt idx="256">
                  <c:v>621</c:v>
                </c:pt>
                <c:pt idx="257">
                  <c:v>622</c:v>
                </c:pt>
                <c:pt idx="258">
                  <c:v>623</c:v>
                </c:pt>
                <c:pt idx="259">
                  <c:v>624</c:v>
                </c:pt>
                <c:pt idx="260">
                  <c:v>625</c:v>
                </c:pt>
                <c:pt idx="261">
                  <c:v>626</c:v>
                </c:pt>
                <c:pt idx="262">
                  <c:v>627</c:v>
                </c:pt>
                <c:pt idx="263">
                  <c:v>628</c:v>
                </c:pt>
                <c:pt idx="264">
                  <c:v>629</c:v>
                </c:pt>
                <c:pt idx="265">
                  <c:v>630</c:v>
                </c:pt>
                <c:pt idx="266">
                  <c:v>631</c:v>
                </c:pt>
                <c:pt idx="267">
                  <c:v>632</c:v>
                </c:pt>
                <c:pt idx="268">
                  <c:v>633</c:v>
                </c:pt>
                <c:pt idx="269">
                  <c:v>634</c:v>
                </c:pt>
                <c:pt idx="270">
                  <c:v>635</c:v>
                </c:pt>
                <c:pt idx="271">
                  <c:v>636</c:v>
                </c:pt>
                <c:pt idx="272">
                  <c:v>637</c:v>
                </c:pt>
                <c:pt idx="273">
                  <c:v>638</c:v>
                </c:pt>
                <c:pt idx="274">
                  <c:v>639</c:v>
                </c:pt>
                <c:pt idx="275">
                  <c:v>640</c:v>
                </c:pt>
                <c:pt idx="276">
                  <c:v>641</c:v>
                </c:pt>
                <c:pt idx="277">
                  <c:v>642</c:v>
                </c:pt>
                <c:pt idx="278">
                  <c:v>643</c:v>
                </c:pt>
                <c:pt idx="279">
                  <c:v>644</c:v>
                </c:pt>
                <c:pt idx="280">
                  <c:v>645</c:v>
                </c:pt>
                <c:pt idx="281">
                  <c:v>646</c:v>
                </c:pt>
                <c:pt idx="282">
                  <c:v>647</c:v>
                </c:pt>
                <c:pt idx="283">
                  <c:v>648</c:v>
                </c:pt>
                <c:pt idx="284">
                  <c:v>649</c:v>
                </c:pt>
                <c:pt idx="285">
                  <c:v>650</c:v>
                </c:pt>
                <c:pt idx="286">
                  <c:v>651</c:v>
                </c:pt>
                <c:pt idx="287">
                  <c:v>652</c:v>
                </c:pt>
                <c:pt idx="288">
                  <c:v>653</c:v>
                </c:pt>
                <c:pt idx="289">
                  <c:v>654</c:v>
                </c:pt>
                <c:pt idx="290">
                  <c:v>655</c:v>
                </c:pt>
                <c:pt idx="291">
                  <c:v>656</c:v>
                </c:pt>
                <c:pt idx="292">
                  <c:v>657</c:v>
                </c:pt>
                <c:pt idx="293">
                  <c:v>658</c:v>
                </c:pt>
                <c:pt idx="294">
                  <c:v>659</c:v>
                </c:pt>
                <c:pt idx="295">
                  <c:v>660</c:v>
                </c:pt>
                <c:pt idx="296">
                  <c:v>661</c:v>
                </c:pt>
                <c:pt idx="297">
                  <c:v>662</c:v>
                </c:pt>
                <c:pt idx="298">
                  <c:v>663</c:v>
                </c:pt>
                <c:pt idx="299">
                  <c:v>664</c:v>
                </c:pt>
                <c:pt idx="300">
                  <c:v>665</c:v>
                </c:pt>
                <c:pt idx="301">
                  <c:v>666</c:v>
                </c:pt>
                <c:pt idx="302">
                  <c:v>667</c:v>
                </c:pt>
                <c:pt idx="303">
                  <c:v>668</c:v>
                </c:pt>
                <c:pt idx="304">
                  <c:v>669</c:v>
                </c:pt>
                <c:pt idx="305">
                  <c:v>670</c:v>
                </c:pt>
                <c:pt idx="306">
                  <c:v>671</c:v>
                </c:pt>
                <c:pt idx="307">
                  <c:v>672</c:v>
                </c:pt>
                <c:pt idx="308">
                  <c:v>673</c:v>
                </c:pt>
                <c:pt idx="309">
                  <c:v>674</c:v>
                </c:pt>
                <c:pt idx="310">
                  <c:v>675</c:v>
                </c:pt>
                <c:pt idx="311">
                  <c:v>676</c:v>
                </c:pt>
                <c:pt idx="312">
                  <c:v>677</c:v>
                </c:pt>
                <c:pt idx="313">
                  <c:v>678</c:v>
                </c:pt>
                <c:pt idx="314">
                  <c:v>679</c:v>
                </c:pt>
                <c:pt idx="315">
                  <c:v>680</c:v>
                </c:pt>
                <c:pt idx="316">
                  <c:v>681</c:v>
                </c:pt>
                <c:pt idx="317">
                  <c:v>682</c:v>
                </c:pt>
                <c:pt idx="318">
                  <c:v>683</c:v>
                </c:pt>
                <c:pt idx="319">
                  <c:v>684</c:v>
                </c:pt>
                <c:pt idx="320">
                  <c:v>685</c:v>
                </c:pt>
                <c:pt idx="321">
                  <c:v>686</c:v>
                </c:pt>
                <c:pt idx="322">
                  <c:v>687</c:v>
                </c:pt>
                <c:pt idx="323">
                  <c:v>688</c:v>
                </c:pt>
                <c:pt idx="324">
                  <c:v>689</c:v>
                </c:pt>
                <c:pt idx="325">
                  <c:v>690</c:v>
                </c:pt>
                <c:pt idx="326">
                  <c:v>691</c:v>
                </c:pt>
                <c:pt idx="327">
                  <c:v>692</c:v>
                </c:pt>
                <c:pt idx="328">
                  <c:v>693</c:v>
                </c:pt>
                <c:pt idx="329">
                  <c:v>694</c:v>
                </c:pt>
                <c:pt idx="330">
                  <c:v>695</c:v>
                </c:pt>
                <c:pt idx="331">
                  <c:v>696</c:v>
                </c:pt>
                <c:pt idx="332">
                  <c:v>697</c:v>
                </c:pt>
                <c:pt idx="333">
                  <c:v>698</c:v>
                </c:pt>
                <c:pt idx="334">
                  <c:v>699</c:v>
                </c:pt>
                <c:pt idx="335">
                  <c:v>700</c:v>
                </c:pt>
                <c:pt idx="336">
                  <c:v>701</c:v>
                </c:pt>
                <c:pt idx="337">
                  <c:v>702</c:v>
                </c:pt>
                <c:pt idx="338">
                  <c:v>703</c:v>
                </c:pt>
                <c:pt idx="339">
                  <c:v>704</c:v>
                </c:pt>
                <c:pt idx="340">
                  <c:v>705</c:v>
                </c:pt>
                <c:pt idx="341">
                  <c:v>706</c:v>
                </c:pt>
                <c:pt idx="342">
                  <c:v>707</c:v>
                </c:pt>
                <c:pt idx="343">
                  <c:v>708</c:v>
                </c:pt>
                <c:pt idx="344">
                  <c:v>709</c:v>
                </c:pt>
                <c:pt idx="345">
                  <c:v>710</c:v>
                </c:pt>
                <c:pt idx="346">
                  <c:v>711</c:v>
                </c:pt>
                <c:pt idx="347">
                  <c:v>712</c:v>
                </c:pt>
                <c:pt idx="348">
                  <c:v>713</c:v>
                </c:pt>
                <c:pt idx="349">
                  <c:v>714</c:v>
                </c:pt>
                <c:pt idx="350">
                  <c:v>715</c:v>
                </c:pt>
                <c:pt idx="351">
                  <c:v>716</c:v>
                </c:pt>
                <c:pt idx="352">
                  <c:v>717</c:v>
                </c:pt>
                <c:pt idx="353">
                  <c:v>718</c:v>
                </c:pt>
                <c:pt idx="354">
                  <c:v>719</c:v>
                </c:pt>
                <c:pt idx="355">
                  <c:v>720</c:v>
                </c:pt>
                <c:pt idx="356">
                  <c:v>721</c:v>
                </c:pt>
                <c:pt idx="357">
                  <c:v>722</c:v>
                </c:pt>
                <c:pt idx="358">
                  <c:v>723</c:v>
                </c:pt>
                <c:pt idx="359">
                  <c:v>724</c:v>
                </c:pt>
                <c:pt idx="360">
                  <c:v>725</c:v>
                </c:pt>
                <c:pt idx="361">
                  <c:v>726</c:v>
                </c:pt>
                <c:pt idx="362">
                  <c:v>727</c:v>
                </c:pt>
                <c:pt idx="363">
                  <c:v>728</c:v>
                </c:pt>
                <c:pt idx="364">
                  <c:v>729</c:v>
                </c:pt>
                <c:pt idx="365">
                  <c:v>730</c:v>
                </c:pt>
                <c:pt idx="366">
                  <c:v>731</c:v>
                </c:pt>
                <c:pt idx="367">
                  <c:v>732</c:v>
                </c:pt>
                <c:pt idx="368">
                  <c:v>733</c:v>
                </c:pt>
                <c:pt idx="369">
                  <c:v>734</c:v>
                </c:pt>
                <c:pt idx="370">
                  <c:v>735</c:v>
                </c:pt>
                <c:pt idx="371">
                  <c:v>736</c:v>
                </c:pt>
                <c:pt idx="372">
                  <c:v>737</c:v>
                </c:pt>
                <c:pt idx="373">
                  <c:v>738</c:v>
                </c:pt>
                <c:pt idx="374">
                  <c:v>739</c:v>
                </c:pt>
                <c:pt idx="375">
                  <c:v>740</c:v>
                </c:pt>
                <c:pt idx="376">
                  <c:v>741</c:v>
                </c:pt>
                <c:pt idx="377">
                  <c:v>742</c:v>
                </c:pt>
                <c:pt idx="378">
                  <c:v>743</c:v>
                </c:pt>
                <c:pt idx="379">
                  <c:v>744</c:v>
                </c:pt>
                <c:pt idx="380">
                  <c:v>745</c:v>
                </c:pt>
                <c:pt idx="381">
                  <c:v>746</c:v>
                </c:pt>
                <c:pt idx="382">
                  <c:v>747</c:v>
                </c:pt>
                <c:pt idx="383">
                  <c:v>748</c:v>
                </c:pt>
                <c:pt idx="384">
                  <c:v>749</c:v>
                </c:pt>
                <c:pt idx="385">
                  <c:v>750</c:v>
                </c:pt>
                <c:pt idx="386">
                  <c:v>751</c:v>
                </c:pt>
                <c:pt idx="387">
                  <c:v>752</c:v>
                </c:pt>
                <c:pt idx="388">
                  <c:v>753</c:v>
                </c:pt>
                <c:pt idx="389">
                  <c:v>754</c:v>
                </c:pt>
                <c:pt idx="390">
                  <c:v>755</c:v>
                </c:pt>
                <c:pt idx="391">
                  <c:v>756</c:v>
                </c:pt>
                <c:pt idx="392">
                  <c:v>757</c:v>
                </c:pt>
                <c:pt idx="393">
                  <c:v>758</c:v>
                </c:pt>
                <c:pt idx="394">
                  <c:v>759</c:v>
                </c:pt>
                <c:pt idx="395">
                  <c:v>760</c:v>
                </c:pt>
                <c:pt idx="396">
                  <c:v>761</c:v>
                </c:pt>
                <c:pt idx="397">
                  <c:v>762</c:v>
                </c:pt>
                <c:pt idx="398">
                  <c:v>763</c:v>
                </c:pt>
                <c:pt idx="399">
                  <c:v>764</c:v>
                </c:pt>
                <c:pt idx="400">
                  <c:v>765</c:v>
                </c:pt>
                <c:pt idx="401">
                  <c:v>766</c:v>
                </c:pt>
                <c:pt idx="402">
                  <c:v>767</c:v>
                </c:pt>
                <c:pt idx="403">
                  <c:v>768</c:v>
                </c:pt>
                <c:pt idx="404">
                  <c:v>769</c:v>
                </c:pt>
                <c:pt idx="405">
                  <c:v>770</c:v>
                </c:pt>
                <c:pt idx="406">
                  <c:v>771</c:v>
                </c:pt>
                <c:pt idx="407">
                  <c:v>772</c:v>
                </c:pt>
                <c:pt idx="408">
                  <c:v>773</c:v>
                </c:pt>
                <c:pt idx="409">
                  <c:v>774</c:v>
                </c:pt>
                <c:pt idx="410">
                  <c:v>775</c:v>
                </c:pt>
                <c:pt idx="411">
                  <c:v>776</c:v>
                </c:pt>
                <c:pt idx="412">
                  <c:v>777</c:v>
                </c:pt>
                <c:pt idx="413">
                  <c:v>778</c:v>
                </c:pt>
                <c:pt idx="414">
                  <c:v>779</c:v>
                </c:pt>
                <c:pt idx="415">
                  <c:v>780</c:v>
                </c:pt>
                <c:pt idx="416">
                  <c:v>781</c:v>
                </c:pt>
                <c:pt idx="417">
                  <c:v>782</c:v>
                </c:pt>
                <c:pt idx="418">
                  <c:v>783</c:v>
                </c:pt>
                <c:pt idx="419">
                  <c:v>784</c:v>
                </c:pt>
                <c:pt idx="420">
                  <c:v>785</c:v>
                </c:pt>
                <c:pt idx="421">
                  <c:v>786</c:v>
                </c:pt>
                <c:pt idx="422">
                  <c:v>787</c:v>
                </c:pt>
                <c:pt idx="423">
                  <c:v>788</c:v>
                </c:pt>
                <c:pt idx="424">
                  <c:v>789</c:v>
                </c:pt>
                <c:pt idx="425">
                  <c:v>790</c:v>
                </c:pt>
                <c:pt idx="426">
                  <c:v>791</c:v>
                </c:pt>
                <c:pt idx="427">
                  <c:v>792</c:v>
                </c:pt>
                <c:pt idx="428">
                  <c:v>793</c:v>
                </c:pt>
                <c:pt idx="429">
                  <c:v>794</c:v>
                </c:pt>
                <c:pt idx="430">
                  <c:v>795</c:v>
                </c:pt>
                <c:pt idx="431">
                  <c:v>796</c:v>
                </c:pt>
                <c:pt idx="432">
                  <c:v>797</c:v>
                </c:pt>
                <c:pt idx="433">
                  <c:v>798</c:v>
                </c:pt>
                <c:pt idx="434">
                  <c:v>799</c:v>
                </c:pt>
                <c:pt idx="435">
                  <c:v>800</c:v>
                </c:pt>
                <c:pt idx="436">
                  <c:v>801</c:v>
                </c:pt>
                <c:pt idx="437">
                  <c:v>802</c:v>
                </c:pt>
                <c:pt idx="438">
                  <c:v>803</c:v>
                </c:pt>
                <c:pt idx="439">
                  <c:v>804</c:v>
                </c:pt>
                <c:pt idx="440">
                  <c:v>805</c:v>
                </c:pt>
                <c:pt idx="441">
                  <c:v>806</c:v>
                </c:pt>
                <c:pt idx="442">
                  <c:v>807</c:v>
                </c:pt>
                <c:pt idx="443">
                  <c:v>808</c:v>
                </c:pt>
                <c:pt idx="444">
                  <c:v>809</c:v>
                </c:pt>
                <c:pt idx="445">
                  <c:v>810</c:v>
                </c:pt>
                <c:pt idx="446">
                  <c:v>811</c:v>
                </c:pt>
                <c:pt idx="447">
                  <c:v>812</c:v>
                </c:pt>
                <c:pt idx="448">
                  <c:v>813</c:v>
                </c:pt>
                <c:pt idx="449">
                  <c:v>814</c:v>
                </c:pt>
                <c:pt idx="450">
                  <c:v>815</c:v>
                </c:pt>
                <c:pt idx="451">
                  <c:v>816</c:v>
                </c:pt>
                <c:pt idx="452">
                  <c:v>817</c:v>
                </c:pt>
                <c:pt idx="453">
                  <c:v>818</c:v>
                </c:pt>
                <c:pt idx="454">
                  <c:v>819</c:v>
                </c:pt>
                <c:pt idx="455">
                  <c:v>820</c:v>
                </c:pt>
                <c:pt idx="456">
                  <c:v>821</c:v>
                </c:pt>
                <c:pt idx="457">
                  <c:v>822</c:v>
                </c:pt>
                <c:pt idx="458">
                  <c:v>823</c:v>
                </c:pt>
                <c:pt idx="459">
                  <c:v>824</c:v>
                </c:pt>
                <c:pt idx="460">
                  <c:v>825</c:v>
                </c:pt>
                <c:pt idx="461">
                  <c:v>826</c:v>
                </c:pt>
                <c:pt idx="462">
                  <c:v>827</c:v>
                </c:pt>
                <c:pt idx="463">
                  <c:v>828</c:v>
                </c:pt>
                <c:pt idx="464">
                  <c:v>829</c:v>
                </c:pt>
                <c:pt idx="465">
                  <c:v>830</c:v>
                </c:pt>
                <c:pt idx="466">
                  <c:v>831</c:v>
                </c:pt>
                <c:pt idx="467">
                  <c:v>832</c:v>
                </c:pt>
                <c:pt idx="468">
                  <c:v>833</c:v>
                </c:pt>
                <c:pt idx="469">
                  <c:v>834</c:v>
                </c:pt>
                <c:pt idx="470">
                  <c:v>835</c:v>
                </c:pt>
                <c:pt idx="471">
                  <c:v>836</c:v>
                </c:pt>
                <c:pt idx="472">
                  <c:v>837</c:v>
                </c:pt>
                <c:pt idx="473">
                  <c:v>838</c:v>
                </c:pt>
                <c:pt idx="474">
                  <c:v>839</c:v>
                </c:pt>
                <c:pt idx="475">
                  <c:v>840</c:v>
                </c:pt>
                <c:pt idx="476">
                  <c:v>841</c:v>
                </c:pt>
                <c:pt idx="477">
                  <c:v>842</c:v>
                </c:pt>
                <c:pt idx="478">
                  <c:v>843</c:v>
                </c:pt>
                <c:pt idx="479">
                  <c:v>844</c:v>
                </c:pt>
                <c:pt idx="480">
                  <c:v>845</c:v>
                </c:pt>
                <c:pt idx="481">
                  <c:v>846</c:v>
                </c:pt>
                <c:pt idx="482">
                  <c:v>847</c:v>
                </c:pt>
                <c:pt idx="483">
                  <c:v>848</c:v>
                </c:pt>
                <c:pt idx="484">
                  <c:v>849</c:v>
                </c:pt>
                <c:pt idx="485">
                  <c:v>850</c:v>
                </c:pt>
                <c:pt idx="486">
                  <c:v>851</c:v>
                </c:pt>
                <c:pt idx="487">
                  <c:v>852</c:v>
                </c:pt>
                <c:pt idx="488">
                  <c:v>853</c:v>
                </c:pt>
                <c:pt idx="489">
                  <c:v>854</c:v>
                </c:pt>
                <c:pt idx="490">
                  <c:v>855</c:v>
                </c:pt>
                <c:pt idx="491">
                  <c:v>856</c:v>
                </c:pt>
                <c:pt idx="492">
                  <c:v>857</c:v>
                </c:pt>
                <c:pt idx="493">
                  <c:v>858</c:v>
                </c:pt>
                <c:pt idx="494">
                  <c:v>859</c:v>
                </c:pt>
                <c:pt idx="495">
                  <c:v>860</c:v>
                </c:pt>
                <c:pt idx="496">
                  <c:v>861</c:v>
                </c:pt>
                <c:pt idx="497">
                  <c:v>862</c:v>
                </c:pt>
                <c:pt idx="498">
                  <c:v>863</c:v>
                </c:pt>
                <c:pt idx="499">
                  <c:v>864</c:v>
                </c:pt>
                <c:pt idx="500">
                  <c:v>865</c:v>
                </c:pt>
                <c:pt idx="501">
                  <c:v>866</c:v>
                </c:pt>
                <c:pt idx="502">
                  <c:v>867</c:v>
                </c:pt>
                <c:pt idx="503">
                  <c:v>868</c:v>
                </c:pt>
                <c:pt idx="504">
                  <c:v>869</c:v>
                </c:pt>
                <c:pt idx="505">
                  <c:v>870</c:v>
                </c:pt>
                <c:pt idx="506">
                  <c:v>871</c:v>
                </c:pt>
                <c:pt idx="507">
                  <c:v>872</c:v>
                </c:pt>
                <c:pt idx="508">
                  <c:v>873</c:v>
                </c:pt>
                <c:pt idx="509">
                  <c:v>874</c:v>
                </c:pt>
                <c:pt idx="510">
                  <c:v>875</c:v>
                </c:pt>
                <c:pt idx="511">
                  <c:v>876</c:v>
                </c:pt>
                <c:pt idx="512">
                  <c:v>877</c:v>
                </c:pt>
                <c:pt idx="513">
                  <c:v>878</c:v>
                </c:pt>
                <c:pt idx="514">
                  <c:v>879</c:v>
                </c:pt>
                <c:pt idx="515">
                  <c:v>880</c:v>
                </c:pt>
                <c:pt idx="516">
                  <c:v>881</c:v>
                </c:pt>
                <c:pt idx="517">
                  <c:v>882</c:v>
                </c:pt>
                <c:pt idx="518">
                  <c:v>883</c:v>
                </c:pt>
                <c:pt idx="519">
                  <c:v>884</c:v>
                </c:pt>
                <c:pt idx="520">
                  <c:v>885</c:v>
                </c:pt>
                <c:pt idx="521">
                  <c:v>886</c:v>
                </c:pt>
                <c:pt idx="522">
                  <c:v>887</c:v>
                </c:pt>
                <c:pt idx="523">
                  <c:v>888</c:v>
                </c:pt>
                <c:pt idx="524">
                  <c:v>889</c:v>
                </c:pt>
                <c:pt idx="525">
                  <c:v>890</c:v>
                </c:pt>
                <c:pt idx="526">
                  <c:v>891</c:v>
                </c:pt>
                <c:pt idx="527">
                  <c:v>892</c:v>
                </c:pt>
                <c:pt idx="528">
                  <c:v>893</c:v>
                </c:pt>
                <c:pt idx="529">
                  <c:v>894</c:v>
                </c:pt>
                <c:pt idx="530">
                  <c:v>895</c:v>
                </c:pt>
                <c:pt idx="531">
                  <c:v>896</c:v>
                </c:pt>
                <c:pt idx="532">
                  <c:v>897</c:v>
                </c:pt>
                <c:pt idx="533">
                  <c:v>898</c:v>
                </c:pt>
                <c:pt idx="534">
                  <c:v>899</c:v>
                </c:pt>
                <c:pt idx="535">
                  <c:v>900</c:v>
                </c:pt>
                <c:pt idx="536">
                  <c:v>901</c:v>
                </c:pt>
                <c:pt idx="537">
                  <c:v>902</c:v>
                </c:pt>
                <c:pt idx="538">
                  <c:v>903</c:v>
                </c:pt>
                <c:pt idx="539">
                  <c:v>904</c:v>
                </c:pt>
                <c:pt idx="540">
                  <c:v>905</c:v>
                </c:pt>
                <c:pt idx="541">
                  <c:v>906</c:v>
                </c:pt>
                <c:pt idx="542">
                  <c:v>907</c:v>
                </c:pt>
                <c:pt idx="543">
                  <c:v>908</c:v>
                </c:pt>
                <c:pt idx="544">
                  <c:v>909</c:v>
                </c:pt>
                <c:pt idx="545">
                  <c:v>910</c:v>
                </c:pt>
                <c:pt idx="546">
                  <c:v>911</c:v>
                </c:pt>
                <c:pt idx="547">
                  <c:v>912</c:v>
                </c:pt>
                <c:pt idx="548">
                  <c:v>913</c:v>
                </c:pt>
                <c:pt idx="549">
                  <c:v>914</c:v>
                </c:pt>
                <c:pt idx="550">
                  <c:v>915</c:v>
                </c:pt>
                <c:pt idx="551">
                  <c:v>916</c:v>
                </c:pt>
                <c:pt idx="552">
                  <c:v>917</c:v>
                </c:pt>
                <c:pt idx="553">
                  <c:v>918</c:v>
                </c:pt>
                <c:pt idx="554">
                  <c:v>919</c:v>
                </c:pt>
                <c:pt idx="555">
                  <c:v>920</c:v>
                </c:pt>
                <c:pt idx="556">
                  <c:v>921</c:v>
                </c:pt>
                <c:pt idx="557">
                  <c:v>922</c:v>
                </c:pt>
                <c:pt idx="558">
                  <c:v>923</c:v>
                </c:pt>
                <c:pt idx="559">
                  <c:v>924</c:v>
                </c:pt>
                <c:pt idx="560">
                  <c:v>925</c:v>
                </c:pt>
                <c:pt idx="561">
                  <c:v>926</c:v>
                </c:pt>
                <c:pt idx="562">
                  <c:v>927</c:v>
                </c:pt>
                <c:pt idx="563">
                  <c:v>928</c:v>
                </c:pt>
                <c:pt idx="564">
                  <c:v>929</c:v>
                </c:pt>
                <c:pt idx="565">
                  <c:v>930</c:v>
                </c:pt>
                <c:pt idx="566">
                  <c:v>931</c:v>
                </c:pt>
                <c:pt idx="567">
                  <c:v>932</c:v>
                </c:pt>
                <c:pt idx="568">
                  <c:v>933</c:v>
                </c:pt>
                <c:pt idx="569">
                  <c:v>934</c:v>
                </c:pt>
                <c:pt idx="570">
                  <c:v>935</c:v>
                </c:pt>
                <c:pt idx="571">
                  <c:v>936</c:v>
                </c:pt>
                <c:pt idx="572">
                  <c:v>937</c:v>
                </c:pt>
                <c:pt idx="573">
                  <c:v>938</c:v>
                </c:pt>
                <c:pt idx="574">
                  <c:v>939</c:v>
                </c:pt>
                <c:pt idx="575">
                  <c:v>940</c:v>
                </c:pt>
                <c:pt idx="576">
                  <c:v>941</c:v>
                </c:pt>
                <c:pt idx="577">
                  <c:v>942</c:v>
                </c:pt>
                <c:pt idx="578">
                  <c:v>943</c:v>
                </c:pt>
                <c:pt idx="579">
                  <c:v>944</c:v>
                </c:pt>
                <c:pt idx="580">
                  <c:v>945</c:v>
                </c:pt>
                <c:pt idx="581">
                  <c:v>946</c:v>
                </c:pt>
                <c:pt idx="582">
                  <c:v>947</c:v>
                </c:pt>
                <c:pt idx="583">
                  <c:v>948</c:v>
                </c:pt>
                <c:pt idx="584">
                  <c:v>949</c:v>
                </c:pt>
                <c:pt idx="585">
                  <c:v>950</c:v>
                </c:pt>
                <c:pt idx="586">
                  <c:v>951</c:v>
                </c:pt>
                <c:pt idx="587">
                  <c:v>952</c:v>
                </c:pt>
                <c:pt idx="588">
                  <c:v>953</c:v>
                </c:pt>
                <c:pt idx="589">
                  <c:v>954</c:v>
                </c:pt>
                <c:pt idx="590">
                  <c:v>955</c:v>
                </c:pt>
                <c:pt idx="591">
                  <c:v>956</c:v>
                </c:pt>
                <c:pt idx="592">
                  <c:v>957</c:v>
                </c:pt>
                <c:pt idx="593">
                  <c:v>958</c:v>
                </c:pt>
                <c:pt idx="594">
                  <c:v>959</c:v>
                </c:pt>
                <c:pt idx="595">
                  <c:v>960</c:v>
                </c:pt>
                <c:pt idx="596">
                  <c:v>961</c:v>
                </c:pt>
                <c:pt idx="597">
                  <c:v>962</c:v>
                </c:pt>
                <c:pt idx="598">
                  <c:v>963</c:v>
                </c:pt>
                <c:pt idx="599">
                  <c:v>964</c:v>
                </c:pt>
                <c:pt idx="600">
                  <c:v>965</c:v>
                </c:pt>
                <c:pt idx="601">
                  <c:v>966</c:v>
                </c:pt>
                <c:pt idx="602">
                  <c:v>967</c:v>
                </c:pt>
                <c:pt idx="603">
                  <c:v>968</c:v>
                </c:pt>
                <c:pt idx="604">
                  <c:v>969</c:v>
                </c:pt>
                <c:pt idx="605">
                  <c:v>970</c:v>
                </c:pt>
                <c:pt idx="606">
                  <c:v>971</c:v>
                </c:pt>
                <c:pt idx="607">
                  <c:v>972</c:v>
                </c:pt>
                <c:pt idx="608">
                  <c:v>973</c:v>
                </c:pt>
                <c:pt idx="609">
                  <c:v>974</c:v>
                </c:pt>
                <c:pt idx="610">
                  <c:v>975</c:v>
                </c:pt>
                <c:pt idx="611">
                  <c:v>976</c:v>
                </c:pt>
                <c:pt idx="612">
                  <c:v>977</c:v>
                </c:pt>
                <c:pt idx="613">
                  <c:v>978</c:v>
                </c:pt>
                <c:pt idx="614">
                  <c:v>979</c:v>
                </c:pt>
                <c:pt idx="615">
                  <c:v>980</c:v>
                </c:pt>
                <c:pt idx="616">
                  <c:v>981</c:v>
                </c:pt>
                <c:pt idx="617">
                  <c:v>982</c:v>
                </c:pt>
                <c:pt idx="618">
                  <c:v>983</c:v>
                </c:pt>
                <c:pt idx="619">
                  <c:v>984</c:v>
                </c:pt>
                <c:pt idx="620">
                  <c:v>985</c:v>
                </c:pt>
                <c:pt idx="621">
                  <c:v>986</c:v>
                </c:pt>
                <c:pt idx="622">
                  <c:v>987</c:v>
                </c:pt>
                <c:pt idx="623">
                  <c:v>988</c:v>
                </c:pt>
                <c:pt idx="624">
                  <c:v>989</c:v>
                </c:pt>
                <c:pt idx="625">
                  <c:v>990</c:v>
                </c:pt>
                <c:pt idx="626">
                  <c:v>991</c:v>
                </c:pt>
                <c:pt idx="627">
                  <c:v>992</c:v>
                </c:pt>
                <c:pt idx="628">
                  <c:v>993</c:v>
                </c:pt>
                <c:pt idx="629">
                  <c:v>994</c:v>
                </c:pt>
                <c:pt idx="630">
                  <c:v>995</c:v>
                </c:pt>
                <c:pt idx="631">
                  <c:v>996</c:v>
                </c:pt>
                <c:pt idx="632">
                  <c:v>997</c:v>
                </c:pt>
                <c:pt idx="633">
                  <c:v>998</c:v>
                </c:pt>
                <c:pt idx="634">
                  <c:v>999</c:v>
                </c:pt>
                <c:pt idx="635">
                  <c:v>1000</c:v>
                </c:pt>
                <c:pt idx="636">
                  <c:v>1001</c:v>
                </c:pt>
                <c:pt idx="637">
                  <c:v>1002</c:v>
                </c:pt>
                <c:pt idx="638">
                  <c:v>1003</c:v>
                </c:pt>
                <c:pt idx="639">
                  <c:v>1004</c:v>
                </c:pt>
                <c:pt idx="640">
                  <c:v>1005</c:v>
                </c:pt>
                <c:pt idx="641">
                  <c:v>1006</c:v>
                </c:pt>
                <c:pt idx="642">
                  <c:v>1007</c:v>
                </c:pt>
                <c:pt idx="643">
                  <c:v>1008</c:v>
                </c:pt>
                <c:pt idx="644">
                  <c:v>1009</c:v>
                </c:pt>
                <c:pt idx="645">
                  <c:v>1010</c:v>
                </c:pt>
                <c:pt idx="646">
                  <c:v>1011</c:v>
                </c:pt>
                <c:pt idx="647">
                  <c:v>1012</c:v>
                </c:pt>
                <c:pt idx="648">
                  <c:v>1013</c:v>
                </c:pt>
                <c:pt idx="649">
                  <c:v>1014</c:v>
                </c:pt>
                <c:pt idx="650">
                  <c:v>1015</c:v>
                </c:pt>
                <c:pt idx="651">
                  <c:v>1016</c:v>
                </c:pt>
                <c:pt idx="652">
                  <c:v>1017</c:v>
                </c:pt>
                <c:pt idx="653">
                  <c:v>1018</c:v>
                </c:pt>
                <c:pt idx="654">
                  <c:v>1019</c:v>
                </c:pt>
                <c:pt idx="655">
                  <c:v>1020</c:v>
                </c:pt>
                <c:pt idx="656">
                  <c:v>1021</c:v>
                </c:pt>
                <c:pt idx="657">
                  <c:v>1022</c:v>
                </c:pt>
                <c:pt idx="658">
                  <c:v>1023</c:v>
                </c:pt>
                <c:pt idx="659">
                  <c:v>1024</c:v>
                </c:pt>
                <c:pt idx="660">
                  <c:v>1025</c:v>
                </c:pt>
                <c:pt idx="661">
                  <c:v>1026</c:v>
                </c:pt>
                <c:pt idx="662">
                  <c:v>1027</c:v>
                </c:pt>
                <c:pt idx="663">
                  <c:v>1028</c:v>
                </c:pt>
                <c:pt idx="664">
                  <c:v>1029</c:v>
                </c:pt>
                <c:pt idx="665">
                  <c:v>1030</c:v>
                </c:pt>
                <c:pt idx="666">
                  <c:v>1031</c:v>
                </c:pt>
                <c:pt idx="667">
                  <c:v>1032</c:v>
                </c:pt>
                <c:pt idx="668">
                  <c:v>1033</c:v>
                </c:pt>
                <c:pt idx="669">
                  <c:v>1034</c:v>
                </c:pt>
                <c:pt idx="670">
                  <c:v>1035</c:v>
                </c:pt>
                <c:pt idx="671">
                  <c:v>1036</c:v>
                </c:pt>
                <c:pt idx="672">
                  <c:v>1037</c:v>
                </c:pt>
                <c:pt idx="673">
                  <c:v>1038</c:v>
                </c:pt>
                <c:pt idx="674">
                  <c:v>1039</c:v>
                </c:pt>
                <c:pt idx="675">
                  <c:v>1040</c:v>
                </c:pt>
                <c:pt idx="676">
                  <c:v>1041</c:v>
                </c:pt>
                <c:pt idx="677">
                  <c:v>1042</c:v>
                </c:pt>
                <c:pt idx="678">
                  <c:v>1043</c:v>
                </c:pt>
                <c:pt idx="679">
                  <c:v>1044</c:v>
                </c:pt>
                <c:pt idx="680">
                  <c:v>1045</c:v>
                </c:pt>
                <c:pt idx="681">
                  <c:v>1046</c:v>
                </c:pt>
                <c:pt idx="682">
                  <c:v>1047</c:v>
                </c:pt>
                <c:pt idx="683">
                  <c:v>1048</c:v>
                </c:pt>
                <c:pt idx="684">
                  <c:v>1049</c:v>
                </c:pt>
                <c:pt idx="685">
                  <c:v>1050</c:v>
                </c:pt>
                <c:pt idx="686">
                  <c:v>1051</c:v>
                </c:pt>
                <c:pt idx="687">
                  <c:v>1052</c:v>
                </c:pt>
                <c:pt idx="688">
                  <c:v>1053</c:v>
                </c:pt>
                <c:pt idx="689">
                  <c:v>1054</c:v>
                </c:pt>
                <c:pt idx="690">
                  <c:v>1055</c:v>
                </c:pt>
                <c:pt idx="691">
                  <c:v>1056</c:v>
                </c:pt>
                <c:pt idx="692">
                  <c:v>1057</c:v>
                </c:pt>
                <c:pt idx="693">
                  <c:v>1058</c:v>
                </c:pt>
                <c:pt idx="694">
                  <c:v>1059</c:v>
                </c:pt>
                <c:pt idx="695">
                  <c:v>1060</c:v>
                </c:pt>
                <c:pt idx="696">
                  <c:v>1061</c:v>
                </c:pt>
                <c:pt idx="697">
                  <c:v>1062</c:v>
                </c:pt>
                <c:pt idx="698">
                  <c:v>1063</c:v>
                </c:pt>
                <c:pt idx="699">
                  <c:v>1064</c:v>
                </c:pt>
                <c:pt idx="700">
                  <c:v>1065</c:v>
                </c:pt>
                <c:pt idx="701">
                  <c:v>1066</c:v>
                </c:pt>
                <c:pt idx="702">
                  <c:v>1067</c:v>
                </c:pt>
                <c:pt idx="703">
                  <c:v>1068</c:v>
                </c:pt>
                <c:pt idx="704">
                  <c:v>1069</c:v>
                </c:pt>
                <c:pt idx="705">
                  <c:v>1070</c:v>
                </c:pt>
                <c:pt idx="706">
                  <c:v>1071</c:v>
                </c:pt>
                <c:pt idx="707">
                  <c:v>1072</c:v>
                </c:pt>
                <c:pt idx="708">
                  <c:v>1073</c:v>
                </c:pt>
                <c:pt idx="709">
                  <c:v>1074</c:v>
                </c:pt>
                <c:pt idx="710">
                  <c:v>1075</c:v>
                </c:pt>
                <c:pt idx="711">
                  <c:v>1076</c:v>
                </c:pt>
                <c:pt idx="712">
                  <c:v>1077</c:v>
                </c:pt>
                <c:pt idx="713">
                  <c:v>1078</c:v>
                </c:pt>
                <c:pt idx="714">
                  <c:v>1079</c:v>
                </c:pt>
                <c:pt idx="715">
                  <c:v>1080</c:v>
                </c:pt>
                <c:pt idx="716">
                  <c:v>1081</c:v>
                </c:pt>
                <c:pt idx="717">
                  <c:v>1082</c:v>
                </c:pt>
                <c:pt idx="718">
                  <c:v>1083</c:v>
                </c:pt>
                <c:pt idx="719">
                  <c:v>1084</c:v>
                </c:pt>
                <c:pt idx="720">
                  <c:v>1085</c:v>
                </c:pt>
                <c:pt idx="721">
                  <c:v>1086</c:v>
                </c:pt>
                <c:pt idx="722">
                  <c:v>1087</c:v>
                </c:pt>
                <c:pt idx="723">
                  <c:v>1088</c:v>
                </c:pt>
                <c:pt idx="724">
                  <c:v>1089</c:v>
                </c:pt>
                <c:pt idx="725">
                  <c:v>1090</c:v>
                </c:pt>
                <c:pt idx="726">
                  <c:v>1091</c:v>
                </c:pt>
                <c:pt idx="727">
                  <c:v>1092</c:v>
                </c:pt>
                <c:pt idx="728">
                  <c:v>1093</c:v>
                </c:pt>
                <c:pt idx="729">
                  <c:v>1094</c:v>
                </c:pt>
                <c:pt idx="730">
                  <c:v>1095</c:v>
                </c:pt>
              </c:numCache>
            </c:numRef>
          </c:xVal>
          <c:yVal>
            <c:numRef>
              <c:f>'KeySec LM2'!$J$4:$J$734</c:f>
              <c:numCache>
                <c:formatCode>General</c:formatCode>
                <c:ptCount val="731"/>
                <c:pt idx="0">
                  <c:v>0</c:v>
                </c:pt>
                <c:pt idx="1">
                  <c:v>1.0000000000000074E-4</c:v>
                </c:pt>
                <c:pt idx="2">
                  <c:v>1.0000000000000074E-4</c:v>
                </c:pt>
                <c:pt idx="3">
                  <c:v>1.0000000000000074E-4</c:v>
                </c:pt>
                <c:pt idx="4">
                  <c:v>2.0000000000000052E-4</c:v>
                </c:pt>
                <c:pt idx="5">
                  <c:v>4.0000000000000034E-4</c:v>
                </c:pt>
                <c:pt idx="6">
                  <c:v>4.0000000000000034E-4</c:v>
                </c:pt>
                <c:pt idx="7">
                  <c:v>5.0000000000000034E-4</c:v>
                </c:pt>
                <c:pt idx="8">
                  <c:v>6.0000000000000407E-4</c:v>
                </c:pt>
                <c:pt idx="9">
                  <c:v>6.0000000000000407E-4</c:v>
                </c:pt>
                <c:pt idx="10">
                  <c:v>8.0000000000000264E-4</c:v>
                </c:pt>
                <c:pt idx="11">
                  <c:v>1.0000000000000041E-3</c:v>
                </c:pt>
                <c:pt idx="12">
                  <c:v>1.0000000000000041E-3</c:v>
                </c:pt>
                <c:pt idx="13">
                  <c:v>1.4000000000000041E-3</c:v>
                </c:pt>
                <c:pt idx="14">
                  <c:v>1.4000000000000041E-3</c:v>
                </c:pt>
                <c:pt idx="15">
                  <c:v>1.7000000000000077E-3</c:v>
                </c:pt>
                <c:pt idx="16">
                  <c:v>1.8000000000000108E-3</c:v>
                </c:pt>
                <c:pt idx="17">
                  <c:v>1.8000000000000108E-3</c:v>
                </c:pt>
                <c:pt idx="18">
                  <c:v>1.8000000000000108E-3</c:v>
                </c:pt>
                <c:pt idx="19">
                  <c:v>1.9000000000000139E-3</c:v>
                </c:pt>
                <c:pt idx="20">
                  <c:v>2.0000000000000052E-3</c:v>
                </c:pt>
                <c:pt idx="21">
                  <c:v>2.0999999999999999E-3</c:v>
                </c:pt>
                <c:pt idx="22">
                  <c:v>2.0999999999999999E-3</c:v>
                </c:pt>
                <c:pt idx="23">
                  <c:v>2.0999999999999999E-3</c:v>
                </c:pt>
                <c:pt idx="24">
                  <c:v>2.3999999999999998E-3</c:v>
                </c:pt>
                <c:pt idx="25">
                  <c:v>2.5999999999999999E-3</c:v>
                </c:pt>
                <c:pt idx="26">
                  <c:v>2.7000000000000197E-3</c:v>
                </c:pt>
                <c:pt idx="27">
                  <c:v>2.8000000000000052E-3</c:v>
                </c:pt>
                <c:pt idx="28">
                  <c:v>3.0000000000000092E-3</c:v>
                </c:pt>
                <c:pt idx="29">
                  <c:v>3.0000000000000092E-3</c:v>
                </c:pt>
                <c:pt idx="30">
                  <c:v>3.1000000000000198E-3</c:v>
                </c:pt>
                <c:pt idx="31">
                  <c:v>3.2000000000000218E-3</c:v>
                </c:pt>
                <c:pt idx="32">
                  <c:v>3.3000000000000052E-3</c:v>
                </c:pt>
                <c:pt idx="33">
                  <c:v>3.4000000000000163E-3</c:v>
                </c:pt>
                <c:pt idx="34">
                  <c:v>3.6000000000000216E-3</c:v>
                </c:pt>
                <c:pt idx="35">
                  <c:v>3.7000000000000266E-3</c:v>
                </c:pt>
                <c:pt idx="36">
                  <c:v>3.7000000000000266E-3</c:v>
                </c:pt>
                <c:pt idx="37">
                  <c:v>3.8000000000000052E-3</c:v>
                </c:pt>
                <c:pt idx="38">
                  <c:v>4.0000000000000114E-3</c:v>
                </c:pt>
                <c:pt idx="39">
                  <c:v>4.1000000000000003E-3</c:v>
                </c:pt>
                <c:pt idx="40">
                  <c:v>4.1000000000000003E-3</c:v>
                </c:pt>
                <c:pt idx="41">
                  <c:v>4.1000000000000003E-3</c:v>
                </c:pt>
                <c:pt idx="42">
                  <c:v>4.5000000000000014E-3</c:v>
                </c:pt>
                <c:pt idx="43">
                  <c:v>4.6000000000000034E-3</c:v>
                </c:pt>
                <c:pt idx="44">
                  <c:v>4.6000000000000034E-3</c:v>
                </c:pt>
                <c:pt idx="45">
                  <c:v>4.6000000000000034E-3</c:v>
                </c:pt>
                <c:pt idx="46">
                  <c:v>4.6000000000000034E-3</c:v>
                </c:pt>
                <c:pt idx="47">
                  <c:v>4.7000000000000123E-3</c:v>
                </c:pt>
                <c:pt idx="48">
                  <c:v>4.7000000000000123E-3</c:v>
                </c:pt>
                <c:pt idx="49">
                  <c:v>4.9000000000000328E-3</c:v>
                </c:pt>
                <c:pt idx="50">
                  <c:v>5.0000000000000114E-3</c:v>
                </c:pt>
                <c:pt idx="51">
                  <c:v>5.0000000000000114E-3</c:v>
                </c:pt>
                <c:pt idx="52">
                  <c:v>5.4000000000000124E-3</c:v>
                </c:pt>
                <c:pt idx="53">
                  <c:v>5.5000000000000014E-3</c:v>
                </c:pt>
                <c:pt idx="54">
                  <c:v>5.5000000000000014E-3</c:v>
                </c:pt>
                <c:pt idx="55">
                  <c:v>5.7000000000000123E-3</c:v>
                </c:pt>
                <c:pt idx="56">
                  <c:v>5.8000000000000013E-3</c:v>
                </c:pt>
                <c:pt idx="57">
                  <c:v>6.0000000000000114E-3</c:v>
                </c:pt>
                <c:pt idx="58">
                  <c:v>6.2000000000000336E-3</c:v>
                </c:pt>
                <c:pt idx="59">
                  <c:v>6.2000000000000336E-3</c:v>
                </c:pt>
                <c:pt idx="60">
                  <c:v>6.3000000000000113E-3</c:v>
                </c:pt>
                <c:pt idx="61">
                  <c:v>6.4000000000000411E-3</c:v>
                </c:pt>
                <c:pt idx="62">
                  <c:v>6.6000000000000034E-3</c:v>
                </c:pt>
                <c:pt idx="63">
                  <c:v>6.7000000000000375E-3</c:v>
                </c:pt>
                <c:pt idx="64">
                  <c:v>6.7000000000000375E-3</c:v>
                </c:pt>
                <c:pt idx="65">
                  <c:v>6.7000000000000375E-3</c:v>
                </c:pt>
                <c:pt idx="66">
                  <c:v>6.9000000000000406E-3</c:v>
                </c:pt>
                <c:pt idx="67">
                  <c:v>7.2000000000000371E-3</c:v>
                </c:pt>
                <c:pt idx="68">
                  <c:v>7.4000000000000489E-3</c:v>
                </c:pt>
                <c:pt idx="69">
                  <c:v>7.5000000000000388E-3</c:v>
                </c:pt>
                <c:pt idx="70">
                  <c:v>7.6000000000000104E-3</c:v>
                </c:pt>
                <c:pt idx="71">
                  <c:v>7.80000000000003E-3</c:v>
                </c:pt>
                <c:pt idx="72">
                  <c:v>8.1000000000000048E-3</c:v>
                </c:pt>
                <c:pt idx="73">
                  <c:v>8.1000000000000048E-3</c:v>
                </c:pt>
                <c:pt idx="74">
                  <c:v>8.2000000000000007E-3</c:v>
                </c:pt>
                <c:pt idx="75">
                  <c:v>8.4000000000000047E-3</c:v>
                </c:pt>
                <c:pt idx="76">
                  <c:v>8.5000000000000006E-3</c:v>
                </c:pt>
                <c:pt idx="77">
                  <c:v>8.7000000000000046E-3</c:v>
                </c:pt>
                <c:pt idx="78">
                  <c:v>8.8000000000000248E-3</c:v>
                </c:pt>
                <c:pt idx="79">
                  <c:v>8.8000000000000248E-3</c:v>
                </c:pt>
                <c:pt idx="80">
                  <c:v>8.9000000000000207E-3</c:v>
                </c:pt>
                <c:pt idx="81">
                  <c:v>9.1000000000000004E-3</c:v>
                </c:pt>
                <c:pt idx="82">
                  <c:v>9.3000000000000548E-3</c:v>
                </c:pt>
                <c:pt idx="83">
                  <c:v>9.5000000000000067E-3</c:v>
                </c:pt>
                <c:pt idx="84">
                  <c:v>9.7000000000000003E-3</c:v>
                </c:pt>
                <c:pt idx="85">
                  <c:v>9.8000000000000673E-3</c:v>
                </c:pt>
                <c:pt idx="86">
                  <c:v>1.0000000000000005E-2</c:v>
                </c:pt>
                <c:pt idx="87">
                  <c:v>1.0100000000000001E-2</c:v>
                </c:pt>
                <c:pt idx="88">
                  <c:v>1.0100000000000001E-2</c:v>
                </c:pt>
                <c:pt idx="89">
                  <c:v>1.0200000000000001E-2</c:v>
                </c:pt>
                <c:pt idx="90">
                  <c:v>1.0200000000000001E-2</c:v>
                </c:pt>
                <c:pt idx="91">
                  <c:v>1.0300000000000005E-2</c:v>
                </c:pt>
                <c:pt idx="92">
                  <c:v>1.0400000000000001E-2</c:v>
                </c:pt>
                <c:pt idx="93">
                  <c:v>1.0400000000000001E-2</c:v>
                </c:pt>
                <c:pt idx="94">
                  <c:v>1.0500000000000021E-2</c:v>
                </c:pt>
                <c:pt idx="95">
                  <c:v>1.0500000000000021E-2</c:v>
                </c:pt>
                <c:pt idx="96">
                  <c:v>1.0699999999999998E-2</c:v>
                </c:pt>
                <c:pt idx="97">
                  <c:v>1.0800000000000021E-2</c:v>
                </c:pt>
                <c:pt idx="98">
                  <c:v>1.0800000000000021E-2</c:v>
                </c:pt>
                <c:pt idx="99">
                  <c:v>1.0900000000000003E-2</c:v>
                </c:pt>
                <c:pt idx="100">
                  <c:v>1.0999999999999998E-2</c:v>
                </c:pt>
                <c:pt idx="101">
                  <c:v>1.1200000000000073E-2</c:v>
                </c:pt>
                <c:pt idx="102">
                  <c:v>1.1299999999999998E-2</c:v>
                </c:pt>
                <c:pt idx="103">
                  <c:v>1.1400000000000085E-2</c:v>
                </c:pt>
                <c:pt idx="104">
                  <c:v>1.1500000000000085E-2</c:v>
                </c:pt>
                <c:pt idx="105">
                  <c:v>1.1599999999999996E-2</c:v>
                </c:pt>
                <c:pt idx="106">
                  <c:v>1.1800000000000093E-2</c:v>
                </c:pt>
                <c:pt idx="107">
                  <c:v>1.1800000000000093E-2</c:v>
                </c:pt>
                <c:pt idx="108">
                  <c:v>1.1900000000000098E-2</c:v>
                </c:pt>
                <c:pt idx="109">
                  <c:v>1.1900000000000098E-2</c:v>
                </c:pt>
                <c:pt idx="110">
                  <c:v>1.2100000000000001E-2</c:v>
                </c:pt>
                <c:pt idx="111">
                  <c:v>1.2100000000000001E-2</c:v>
                </c:pt>
                <c:pt idx="112">
                  <c:v>1.2100000000000001E-2</c:v>
                </c:pt>
                <c:pt idx="113">
                  <c:v>1.2200000000000001E-2</c:v>
                </c:pt>
                <c:pt idx="114">
                  <c:v>1.2300000000000005E-2</c:v>
                </c:pt>
                <c:pt idx="115">
                  <c:v>1.2600000000000005E-2</c:v>
                </c:pt>
                <c:pt idx="116">
                  <c:v>1.2699999999999998E-2</c:v>
                </c:pt>
                <c:pt idx="117">
                  <c:v>1.2900000000000003E-2</c:v>
                </c:pt>
                <c:pt idx="118">
                  <c:v>1.2999999999999998E-2</c:v>
                </c:pt>
                <c:pt idx="119">
                  <c:v>1.3100000000000021E-2</c:v>
                </c:pt>
                <c:pt idx="120">
                  <c:v>1.3200000000000071E-2</c:v>
                </c:pt>
                <c:pt idx="121">
                  <c:v>1.3400000000000075E-2</c:v>
                </c:pt>
                <c:pt idx="122">
                  <c:v>1.3500000000000076E-2</c:v>
                </c:pt>
                <c:pt idx="123">
                  <c:v>1.3500000000000076E-2</c:v>
                </c:pt>
                <c:pt idx="124">
                  <c:v>1.3500000000000076E-2</c:v>
                </c:pt>
                <c:pt idx="125">
                  <c:v>1.3800000000000093E-2</c:v>
                </c:pt>
                <c:pt idx="126">
                  <c:v>1.3800000000000093E-2</c:v>
                </c:pt>
                <c:pt idx="127">
                  <c:v>1.3899999999999999E-2</c:v>
                </c:pt>
                <c:pt idx="128">
                  <c:v>1.4E-2</c:v>
                </c:pt>
                <c:pt idx="129">
                  <c:v>1.4E-2</c:v>
                </c:pt>
                <c:pt idx="130">
                  <c:v>1.4E-2</c:v>
                </c:pt>
                <c:pt idx="131">
                  <c:v>1.4200000000000001E-2</c:v>
                </c:pt>
                <c:pt idx="132">
                  <c:v>1.4200000000000001E-2</c:v>
                </c:pt>
                <c:pt idx="133">
                  <c:v>1.4200000000000001E-2</c:v>
                </c:pt>
                <c:pt idx="134">
                  <c:v>1.43E-2</c:v>
                </c:pt>
                <c:pt idx="135">
                  <c:v>1.4400000000000001E-2</c:v>
                </c:pt>
                <c:pt idx="136">
                  <c:v>1.4400000000000001E-2</c:v>
                </c:pt>
                <c:pt idx="137">
                  <c:v>1.4500000000000001E-2</c:v>
                </c:pt>
                <c:pt idx="138">
                  <c:v>1.4500000000000001E-2</c:v>
                </c:pt>
                <c:pt idx="139">
                  <c:v>1.4500000000000001E-2</c:v>
                </c:pt>
                <c:pt idx="140">
                  <c:v>1.4500000000000001E-2</c:v>
                </c:pt>
                <c:pt idx="141">
                  <c:v>1.4500000000000001E-2</c:v>
                </c:pt>
                <c:pt idx="142">
                  <c:v>1.4600000000000005E-2</c:v>
                </c:pt>
                <c:pt idx="143">
                  <c:v>1.4700000000000001E-2</c:v>
                </c:pt>
                <c:pt idx="144">
                  <c:v>1.4700000000000001E-2</c:v>
                </c:pt>
                <c:pt idx="145">
                  <c:v>1.4800000000000001E-2</c:v>
                </c:pt>
                <c:pt idx="146">
                  <c:v>1.4900000000000005E-2</c:v>
                </c:pt>
                <c:pt idx="147">
                  <c:v>1.4900000000000005E-2</c:v>
                </c:pt>
                <c:pt idx="148">
                  <c:v>1.5100000000000021E-2</c:v>
                </c:pt>
                <c:pt idx="149">
                  <c:v>1.5100000000000021E-2</c:v>
                </c:pt>
                <c:pt idx="150">
                  <c:v>1.5100000000000021E-2</c:v>
                </c:pt>
                <c:pt idx="151">
                  <c:v>1.5200000000000003E-2</c:v>
                </c:pt>
                <c:pt idx="152">
                  <c:v>1.5299999999999998E-2</c:v>
                </c:pt>
                <c:pt idx="153">
                  <c:v>1.5299999999999998E-2</c:v>
                </c:pt>
                <c:pt idx="154">
                  <c:v>1.5400000000000021E-2</c:v>
                </c:pt>
                <c:pt idx="155">
                  <c:v>1.5400000000000021E-2</c:v>
                </c:pt>
                <c:pt idx="156">
                  <c:v>1.5400000000000021E-2</c:v>
                </c:pt>
                <c:pt idx="157">
                  <c:v>1.5500000000000071E-2</c:v>
                </c:pt>
                <c:pt idx="158">
                  <c:v>1.5500000000000071E-2</c:v>
                </c:pt>
                <c:pt idx="159">
                  <c:v>1.5699999999999999E-2</c:v>
                </c:pt>
                <c:pt idx="160">
                  <c:v>1.5900000000000001E-2</c:v>
                </c:pt>
                <c:pt idx="161">
                  <c:v>1.6100000000000041E-2</c:v>
                </c:pt>
                <c:pt idx="162">
                  <c:v>1.6100000000000041E-2</c:v>
                </c:pt>
                <c:pt idx="163">
                  <c:v>1.6100000000000041E-2</c:v>
                </c:pt>
                <c:pt idx="164">
                  <c:v>1.6299999999999999E-2</c:v>
                </c:pt>
                <c:pt idx="165">
                  <c:v>1.6400000000000001E-2</c:v>
                </c:pt>
                <c:pt idx="166">
                  <c:v>1.6600000000000108E-2</c:v>
                </c:pt>
                <c:pt idx="167">
                  <c:v>1.6799999999999999E-2</c:v>
                </c:pt>
                <c:pt idx="168">
                  <c:v>1.6799999999999999E-2</c:v>
                </c:pt>
                <c:pt idx="169">
                  <c:v>1.7000000000000001E-2</c:v>
                </c:pt>
                <c:pt idx="170">
                  <c:v>1.7000000000000001E-2</c:v>
                </c:pt>
                <c:pt idx="171">
                  <c:v>1.7000000000000001E-2</c:v>
                </c:pt>
                <c:pt idx="172">
                  <c:v>1.7100000000000001E-2</c:v>
                </c:pt>
                <c:pt idx="173">
                  <c:v>1.7100000000000001E-2</c:v>
                </c:pt>
                <c:pt idx="174">
                  <c:v>1.7299999999999996E-2</c:v>
                </c:pt>
                <c:pt idx="175">
                  <c:v>1.7399999999999999E-2</c:v>
                </c:pt>
                <c:pt idx="176">
                  <c:v>1.7399999999999999E-2</c:v>
                </c:pt>
                <c:pt idx="177">
                  <c:v>1.7399999999999999E-2</c:v>
                </c:pt>
                <c:pt idx="178">
                  <c:v>1.7800000000000003E-2</c:v>
                </c:pt>
                <c:pt idx="179">
                  <c:v>1.8100000000000043E-2</c:v>
                </c:pt>
                <c:pt idx="180">
                  <c:v>1.8100000000000043E-2</c:v>
                </c:pt>
                <c:pt idx="181">
                  <c:v>1.8100000000000043E-2</c:v>
                </c:pt>
                <c:pt idx="182">
                  <c:v>1.8300000000000021E-2</c:v>
                </c:pt>
                <c:pt idx="183">
                  <c:v>1.8499999999999999E-2</c:v>
                </c:pt>
                <c:pt idx="184">
                  <c:v>1.8599999999999998E-2</c:v>
                </c:pt>
                <c:pt idx="185">
                  <c:v>1.8700000000000105E-2</c:v>
                </c:pt>
                <c:pt idx="186">
                  <c:v>1.8800000000000105E-2</c:v>
                </c:pt>
                <c:pt idx="187">
                  <c:v>1.8900000000000104E-2</c:v>
                </c:pt>
                <c:pt idx="188">
                  <c:v>1.8900000000000104E-2</c:v>
                </c:pt>
                <c:pt idx="189">
                  <c:v>1.9099999999999999E-2</c:v>
                </c:pt>
                <c:pt idx="190">
                  <c:v>1.9300000000000116E-2</c:v>
                </c:pt>
                <c:pt idx="191">
                  <c:v>1.9300000000000116E-2</c:v>
                </c:pt>
                <c:pt idx="192">
                  <c:v>1.9300000000000116E-2</c:v>
                </c:pt>
                <c:pt idx="193">
                  <c:v>1.9300000000000116E-2</c:v>
                </c:pt>
                <c:pt idx="194">
                  <c:v>1.9300000000000116E-2</c:v>
                </c:pt>
                <c:pt idx="195">
                  <c:v>1.9300000000000116E-2</c:v>
                </c:pt>
                <c:pt idx="196">
                  <c:v>1.9300000000000116E-2</c:v>
                </c:pt>
                <c:pt idx="197">
                  <c:v>1.9300000000000116E-2</c:v>
                </c:pt>
                <c:pt idx="198">
                  <c:v>1.9400000000000125E-2</c:v>
                </c:pt>
                <c:pt idx="199">
                  <c:v>1.9500000000000125E-2</c:v>
                </c:pt>
                <c:pt idx="200">
                  <c:v>1.9500000000000125E-2</c:v>
                </c:pt>
                <c:pt idx="201">
                  <c:v>1.9699999999999999E-2</c:v>
                </c:pt>
                <c:pt idx="202">
                  <c:v>1.9900000000000136E-2</c:v>
                </c:pt>
                <c:pt idx="203">
                  <c:v>2.0000000000000011E-2</c:v>
                </c:pt>
                <c:pt idx="204">
                  <c:v>2.0000000000000011E-2</c:v>
                </c:pt>
                <c:pt idx="205">
                  <c:v>2.0199999999999999E-2</c:v>
                </c:pt>
                <c:pt idx="206">
                  <c:v>2.0299999999999999E-2</c:v>
                </c:pt>
                <c:pt idx="207">
                  <c:v>2.0500000000000001E-2</c:v>
                </c:pt>
                <c:pt idx="208">
                  <c:v>2.0600000000000011E-2</c:v>
                </c:pt>
                <c:pt idx="209">
                  <c:v>2.0799999999999999E-2</c:v>
                </c:pt>
                <c:pt idx="210">
                  <c:v>2.0799999999999999E-2</c:v>
                </c:pt>
                <c:pt idx="211">
                  <c:v>2.0799999999999999E-2</c:v>
                </c:pt>
                <c:pt idx="212">
                  <c:v>2.0799999999999999E-2</c:v>
                </c:pt>
                <c:pt idx="213">
                  <c:v>2.0900000000000002E-2</c:v>
                </c:pt>
                <c:pt idx="214">
                  <c:v>2.1000000000000012E-2</c:v>
                </c:pt>
                <c:pt idx="215">
                  <c:v>2.1000000000000012E-2</c:v>
                </c:pt>
                <c:pt idx="216">
                  <c:v>2.1000000000000012E-2</c:v>
                </c:pt>
                <c:pt idx="217">
                  <c:v>2.1200000000000042E-2</c:v>
                </c:pt>
                <c:pt idx="218">
                  <c:v>2.1300000000000006E-2</c:v>
                </c:pt>
                <c:pt idx="219">
                  <c:v>2.1300000000000006E-2</c:v>
                </c:pt>
                <c:pt idx="220">
                  <c:v>2.1399999999999999E-2</c:v>
                </c:pt>
                <c:pt idx="221">
                  <c:v>2.1500000000000002E-2</c:v>
                </c:pt>
                <c:pt idx="222">
                  <c:v>2.1500000000000002E-2</c:v>
                </c:pt>
                <c:pt idx="223">
                  <c:v>2.1600000000000012E-2</c:v>
                </c:pt>
                <c:pt idx="224">
                  <c:v>2.1800000000000052E-2</c:v>
                </c:pt>
                <c:pt idx="225">
                  <c:v>2.1900000000000006E-2</c:v>
                </c:pt>
                <c:pt idx="226">
                  <c:v>2.2100000000000002E-2</c:v>
                </c:pt>
                <c:pt idx="227">
                  <c:v>2.2200000000000056E-2</c:v>
                </c:pt>
                <c:pt idx="228">
                  <c:v>2.2300000000000011E-2</c:v>
                </c:pt>
                <c:pt idx="229">
                  <c:v>2.2300000000000011E-2</c:v>
                </c:pt>
                <c:pt idx="230">
                  <c:v>2.2400000000000052E-2</c:v>
                </c:pt>
                <c:pt idx="231">
                  <c:v>2.2600000000000012E-2</c:v>
                </c:pt>
                <c:pt idx="232">
                  <c:v>2.2700000000000001E-2</c:v>
                </c:pt>
                <c:pt idx="233">
                  <c:v>2.2700000000000001E-2</c:v>
                </c:pt>
                <c:pt idx="234">
                  <c:v>2.2900000000000011E-2</c:v>
                </c:pt>
                <c:pt idx="235">
                  <c:v>2.2900000000000011E-2</c:v>
                </c:pt>
                <c:pt idx="236">
                  <c:v>2.3199999999999988E-2</c:v>
                </c:pt>
                <c:pt idx="237">
                  <c:v>2.3400000000000001E-2</c:v>
                </c:pt>
                <c:pt idx="238">
                  <c:v>2.3400000000000001E-2</c:v>
                </c:pt>
                <c:pt idx="239">
                  <c:v>2.3599999999999993E-2</c:v>
                </c:pt>
                <c:pt idx="240">
                  <c:v>2.3800000000000002E-2</c:v>
                </c:pt>
                <c:pt idx="241">
                  <c:v>2.3800000000000002E-2</c:v>
                </c:pt>
                <c:pt idx="242">
                  <c:v>2.3900000000000001E-2</c:v>
                </c:pt>
                <c:pt idx="243">
                  <c:v>2.4E-2</c:v>
                </c:pt>
                <c:pt idx="244">
                  <c:v>2.4199999999999989E-2</c:v>
                </c:pt>
                <c:pt idx="245">
                  <c:v>2.4299999999999999E-2</c:v>
                </c:pt>
                <c:pt idx="246">
                  <c:v>2.4299999999999999E-2</c:v>
                </c:pt>
                <c:pt idx="247">
                  <c:v>2.4299999999999999E-2</c:v>
                </c:pt>
                <c:pt idx="248">
                  <c:v>2.4299999999999999E-2</c:v>
                </c:pt>
                <c:pt idx="249">
                  <c:v>2.4400000000000002E-2</c:v>
                </c:pt>
                <c:pt idx="250">
                  <c:v>2.4500000000000001E-2</c:v>
                </c:pt>
                <c:pt idx="251">
                  <c:v>2.4799999999999999E-2</c:v>
                </c:pt>
                <c:pt idx="252">
                  <c:v>2.4900000000000002E-2</c:v>
                </c:pt>
                <c:pt idx="253">
                  <c:v>2.4900000000000002E-2</c:v>
                </c:pt>
                <c:pt idx="254">
                  <c:v>2.5000000000000001E-2</c:v>
                </c:pt>
                <c:pt idx="255">
                  <c:v>2.5100000000000001E-2</c:v>
                </c:pt>
                <c:pt idx="256">
                  <c:v>2.5100000000000001E-2</c:v>
                </c:pt>
                <c:pt idx="257">
                  <c:v>2.53E-2</c:v>
                </c:pt>
                <c:pt idx="258">
                  <c:v>2.5399999999999999E-2</c:v>
                </c:pt>
                <c:pt idx="259">
                  <c:v>2.5700000000000001E-2</c:v>
                </c:pt>
                <c:pt idx="260">
                  <c:v>2.5900000000000006E-2</c:v>
                </c:pt>
                <c:pt idx="261">
                  <c:v>2.5999999999999999E-2</c:v>
                </c:pt>
                <c:pt idx="262">
                  <c:v>2.5999999999999999E-2</c:v>
                </c:pt>
                <c:pt idx="263">
                  <c:v>2.6100000000000002E-2</c:v>
                </c:pt>
                <c:pt idx="264">
                  <c:v>2.6200000000000011E-2</c:v>
                </c:pt>
                <c:pt idx="265">
                  <c:v>2.63E-2</c:v>
                </c:pt>
                <c:pt idx="266">
                  <c:v>2.6500000000000006E-2</c:v>
                </c:pt>
                <c:pt idx="267">
                  <c:v>2.6500000000000006E-2</c:v>
                </c:pt>
                <c:pt idx="268">
                  <c:v>2.6599999999999999E-2</c:v>
                </c:pt>
                <c:pt idx="269">
                  <c:v>2.6700000000000002E-2</c:v>
                </c:pt>
                <c:pt idx="270">
                  <c:v>2.6900000000000011E-2</c:v>
                </c:pt>
                <c:pt idx="271">
                  <c:v>2.6900000000000011E-2</c:v>
                </c:pt>
                <c:pt idx="272">
                  <c:v>2.7100000000000006E-2</c:v>
                </c:pt>
                <c:pt idx="273">
                  <c:v>2.7200000000000012E-2</c:v>
                </c:pt>
                <c:pt idx="274">
                  <c:v>2.7200000000000012E-2</c:v>
                </c:pt>
                <c:pt idx="275">
                  <c:v>2.7200000000000012E-2</c:v>
                </c:pt>
                <c:pt idx="276">
                  <c:v>2.7300000000000001E-2</c:v>
                </c:pt>
                <c:pt idx="277">
                  <c:v>2.7400000000000178E-2</c:v>
                </c:pt>
                <c:pt idx="278">
                  <c:v>2.7600000000000183E-2</c:v>
                </c:pt>
                <c:pt idx="279">
                  <c:v>2.7800000000000182E-2</c:v>
                </c:pt>
                <c:pt idx="280">
                  <c:v>2.7900000000000012E-2</c:v>
                </c:pt>
                <c:pt idx="281">
                  <c:v>2.81E-2</c:v>
                </c:pt>
                <c:pt idx="282">
                  <c:v>2.81E-2</c:v>
                </c:pt>
                <c:pt idx="283">
                  <c:v>2.81E-2</c:v>
                </c:pt>
                <c:pt idx="284">
                  <c:v>2.8199999999999989E-2</c:v>
                </c:pt>
                <c:pt idx="285">
                  <c:v>2.8299999999999999E-2</c:v>
                </c:pt>
                <c:pt idx="286">
                  <c:v>2.8400000000000002E-2</c:v>
                </c:pt>
                <c:pt idx="287">
                  <c:v>2.86E-2</c:v>
                </c:pt>
                <c:pt idx="288">
                  <c:v>2.86E-2</c:v>
                </c:pt>
                <c:pt idx="289">
                  <c:v>2.8899999999999999E-2</c:v>
                </c:pt>
                <c:pt idx="290">
                  <c:v>2.8899999999999999E-2</c:v>
                </c:pt>
                <c:pt idx="291">
                  <c:v>2.8899999999999999E-2</c:v>
                </c:pt>
                <c:pt idx="292">
                  <c:v>2.8899999999999999E-2</c:v>
                </c:pt>
                <c:pt idx="293">
                  <c:v>2.9200000000000011E-2</c:v>
                </c:pt>
                <c:pt idx="294">
                  <c:v>2.9200000000000011E-2</c:v>
                </c:pt>
                <c:pt idx="295">
                  <c:v>2.9200000000000011E-2</c:v>
                </c:pt>
                <c:pt idx="296">
                  <c:v>2.93E-2</c:v>
                </c:pt>
                <c:pt idx="297">
                  <c:v>2.9399999999999999E-2</c:v>
                </c:pt>
                <c:pt idx="298">
                  <c:v>2.9500000000000002E-2</c:v>
                </c:pt>
                <c:pt idx="299">
                  <c:v>2.9500000000000002E-2</c:v>
                </c:pt>
                <c:pt idx="300">
                  <c:v>2.9700000000000001E-2</c:v>
                </c:pt>
                <c:pt idx="301">
                  <c:v>2.9700000000000001E-2</c:v>
                </c:pt>
                <c:pt idx="302">
                  <c:v>2.9899999999999999E-2</c:v>
                </c:pt>
                <c:pt idx="303">
                  <c:v>3.0000000000000002E-2</c:v>
                </c:pt>
                <c:pt idx="304">
                  <c:v>3.0100000000000002E-2</c:v>
                </c:pt>
                <c:pt idx="305">
                  <c:v>3.0400000000000052E-2</c:v>
                </c:pt>
                <c:pt idx="306">
                  <c:v>3.0500000000000006E-2</c:v>
                </c:pt>
                <c:pt idx="307">
                  <c:v>3.0700000000000002E-2</c:v>
                </c:pt>
                <c:pt idx="308">
                  <c:v>3.09E-2</c:v>
                </c:pt>
                <c:pt idx="309">
                  <c:v>3.1000000000000052E-2</c:v>
                </c:pt>
                <c:pt idx="310">
                  <c:v>3.1199999999999999E-2</c:v>
                </c:pt>
                <c:pt idx="311">
                  <c:v>3.1399999999999997E-2</c:v>
                </c:pt>
                <c:pt idx="312">
                  <c:v>3.15E-2</c:v>
                </c:pt>
                <c:pt idx="313">
                  <c:v>3.1600000000000052E-2</c:v>
                </c:pt>
                <c:pt idx="314">
                  <c:v>3.1600000000000052E-2</c:v>
                </c:pt>
                <c:pt idx="315">
                  <c:v>3.1700000000000006E-2</c:v>
                </c:pt>
                <c:pt idx="316">
                  <c:v>3.1700000000000006E-2</c:v>
                </c:pt>
                <c:pt idx="317">
                  <c:v>3.1700000000000006E-2</c:v>
                </c:pt>
                <c:pt idx="318">
                  <c:v>3.1700000000000006E-2</c:v>
                </c:pt>
                <c:pt idx="319">
                  <c:v>3.1700000000000006E-2</c:v>
                </c:pt>
                <c:pt idx="320">
                  <c:v>3.1900000000000005E-2</c:v>
                </c:pt>
                <c:pt idx="321">
                  <c:v>3.1900000000000005E-2</c:v>
                </c:pt>
                <c:pt idx="322">
                  <c:v>3.1900000000000005E-2</c:v>
                </c:pt>
                <c:pt idx="323">
                  <c:v>3.1900000000000005E-2</c:v>
                </c:pt>
                <c:pt idx="324">
                  <c:v>3.2000000000000042E-2</c:v>
                </c:pt>
                <c:pt idx="325">
                  <c:v>3.210000000000001E-2</c:v>
                </c:pt>
                <c:pt idx="326">
                  <c:v>3.2199999999999999E-2</c:v>
                </c:pt>
                <c:pt idx="327">
                  <c:v>3.2300000000000002E-2</c:v>
                </c:pt>
                <c:pt idx="328">
                  <c:v>3.2600000000000212E-2</c:v>
                </c:pt>
                <c:pt idx="329">
                  <c:v>3.2600000000000212E-2</c:v>
                </c:pt>
                <c:pt idx="330">
                  <c:v>3.2700000000000014E-2</c:v>
                </c:pt>
                <c:pt idx="331">
                  <c:v>3.2700000000000014E-2</c:v>
                </c:pt>
                <c:pt idx="332">
                  <c:v>3.2700000000000014E-2</c:v>
                </c:pt>
                <c:pt idx="333">
                  <c:v>3.2900000000000006E-2</c:v>
                </c:pt>
                <c:pt idx="334">
                  <c:v>3.3000000000000002E-2</c:v>
                </c:pt>
                <c:pt idx="335">
                  <c:v>3.3000000000000002E-2</c:v>
                </c:pt>
                <c:pt idx="336">
                  <c:v>3.3300000000000003E-2</c:v>
                </c:pt>
                <c:pt idx="337">
                  <c:v>3.3399999999999999E-2</c:v>
                </c:pt>
                <c:pt idx="338">
                  <c:v>3.3399999999999999E-2</c:v>
                </c:pt>
                <c:pt idx="339">
                  <c:v>3.3799999999999997E-2</c:v>
                </c:pt>
                <c:pt idx="340">
                  <c:v>3.39E-2</c:v>
                </c:pt>
                <c:pt idx="341">
                  <c:v>3.4000000000000002E-2</c:v>
                </c:pt>
                <c:pt idx="342">
                  <c:v>3.4099999999999998E-2</c:v>
                </c:pt>
                <c:pt idx="343">
                  <c:v>3.4099999999999998E-2</c:v>
                </c:pt>
                <c:pt idx="344">
                  <c:v>3.4099999999999998E-2</c:v>
                </c:pt>
                <c:pt idx="345">
                  <c:v>3.4200000000000001E-2</c:v>
                </c:pt>
                <c:pt idx="346">
                  <c:v>3.4300000000000004E-2</c:v>
                </c:pt>
                <c:pt idx="347">
                  <c:v>3.44E-2</c:v>
                </c:pt>
                <c:pt idx="348">
                  <c:v>3.4599999999999999E-2</c:v>
                </c:pt>
                <c:pt idx="349">
                  <c:v>3.4599999999999999E-2</c:v>
                </c:pt>
                <c:pt idx="350">
                  <c:v>3.4599999999999999E-2</c:v>
                </c:pt>
                <c:pt idx="351">
                  <c:v>3.500000000000001E-2</c:v>
                </c:pt>
                <c:pt idx="352">
                  <c:v>3.500000000000001E-2</c:v>
                </c:pt>
                <c:pt idx="353">
                  <c:v>3.5300000000000005E-2</c:v>
                </c:pt>
                <c:pt idx="354">
                  <c:v>3.5500000000000004E-2</c:v>
                </c:pt>
                <c:pt idx="355">
                  <c:v>3.5600000000000041E-2</c:v>
                </c:pt>
                <c:pt idx="356">
                  <c:v>3.570000000000001E-2</c:v>
                </c:pt>
                <c:pt idx="357">
                  <c:v>3.570000000000001E-2</c:v>
                </c:pt>
                <c:pt idx="358">
                  <c:v>3.5799999999999998E-2</c:v>
                </c:pt>
                <c:pt idx="359">
                  <c:v>3.5900000000000001E-2</c:v>
                </c:pt>
                <c:pt idx="360">
                  <c:v>3.5999999999999997E-2</c:v>
                </c:pt>
                <c:pt idx="361">
                  <c:v>3.5999999999999997E-2</c:v>
                </c:pt>
                <c:pt idx="362">
                  <c:v>3.6200000000000052E-2</c:v>
                </c:pt>
                <c:pt idx="363">
                  <c:v>3.6200000000000052E-2</c:v>
                </c:pt>
                <c:pt idx="364">
                  <c:v>3.6200000000000052E-2</c:v>
                </c:pt>
                <c:pt idx="365">
                  <c:v>3.6200000000000052E-2</c:v>
                </c:pt>
                <c:pt idx="366">
                  <c:v>3.6400000000000016E-2</c:v>
                </c:pt>
                <c:pt idx="367">
                  <c:v>3.6600000000000042E-2</c:v>
                </c:pt>
                <c:pt idx="368">
                  <c:v>3.6799999999999999E-2</c:v>
                </c:pt>
                <c:pt idx="369">
                  <c:v>3.6900000000000002E-2</c:v>
                </c:pt>
                <c:pt idx="370">
                  <c:v>3.6999999999999998E-2</c:v>
                </c:pt>
                <c:pt idx="371">
                  <c:v>3.7100000000000001E-2</c:v>
                </c:pt>
                <c:pt idx="372">
                  <c:v>3.7200000000000052E-2</c:v>
                </c:pt>
                <c:pt idx="373">
                  <c:v>3.7200000000000052E-2</c:v>
                </c:pt>
                <c:pt idx="374">
                  <c:v>3.7200000000000052E-2</c:v>
                </c:pt>
                <c:pt idx="375">
                  <c:v>3.7200000000000052E-2</c:v>
                </c:pt>
                <c:pt idx="376">
                  <c:v>3.7200000000000052E-2</c:v>
                </c:pt>
                <c:pt idx="377">
                  <c:v>3.7200000000000052E-2</c:v>
                </c:pt>
                <c:pt idx="378">
                  <c:v>3.7400000000000218E-2</c:v>
                </c:pt>
                <c:pt idx="379">
                  <c:v>3.7400000000000218E-2</c:v>
                </c:pt>
                <c:pt idx="380">
                  <c:v>3.7400000000000218E-2</c:v>
                </c:pt>
                <c:pt idx="381">
                  <c:v>3.7400000000000218E-2</c:v>
                </c:pt>
                <c:pt idx="382">
                  <c:v>3.7500000000000006E-2</c:v>
                </c:pt>
                <c:pt idx="383">
                  <c:v>3.7500000000000006E-2</c:v>
                </c:pt>
                <c:pt idx="384">
                  <c:v>3.7600000000000217E-2</c:v>
                </c:pt>
                <c:pt idx="385">
                  <c:v>3.7600000000000217E-2</c:v>
                </c:pt>
                <c:pt idx="386">
                  <c:v>3.7600000000000217E-2</c:v>
                </c:pt>
                <c:pt idx="387">
                  <c:v>3.7700000000000011E-2</c:v>
                </c:pt>
                <c:pt idx="388">
                  <c:v>3.7700000000000011E-2</c:v>
                </c:pt>
                <c:pt idx="389">
                  <c:v>3.790000000000001E-2</c:v>
                </c:pt>
                <c:pt idx="390">
                  <c:v>3.790000000000001E-2</c:v>
                </c:pt>
                <c:pt idx="391">
                  <c:v>3.790000000000001E-2</c:v>
                </c:pt>
                <c:pt idx="392">
                  <c:v>3.7999999999999999E-2</c:v>
                </c:pt>
                <c:pt idx="393">
                  <c:v>3.8199999999999998E-2</c:v>
                </c:pt>
                <c:pt idx="394">
                  <c:v>3.8399999999999997E-2</c:v>
                </c:pt>
                <c:pt idx="395">
                  <c:v>3.8399999999999997E-2</c:v>
                </c:pt>
                <c:pt idx="396">
                  <c:v>3.85E-2</c:v>
                </c:pt>
                <c:pt idx="397">
                  <c:v>3.85E-2</c:v>
                </c:pt>
                <c:pt idx="398">
                  <c:v>3.85E-2</c:v>
                </c:pt>
                <c:pt idx="399">
                  <c:v>3.8699999999999998E-2</c:v>
                </c:pt>
                <c:pt idx="400">
                  <c:v>3.8699999999999998E-2</c:v>
                </c:pt>
                <c:pt idx="401">
                  <c:v>3.8699999999999998E-2</c:v>
                </c:pt>
                <c:pt idx="402">
                  <c:v>3.8699999999999998E-2</c:v>
                </c:pt>
                <c:pt idx="403">
                  <c:v>3.8699999999999998E-2</c:v>
                </c:pt>
                <c:pt idx="404">
                  <c:v>3.8800000000000001E-2</c:v>
                </c:pt>
                <c:pt idx="405">
                  <c:v>3.8900000000000004E-2</c:v>
                </c:pt>
                <c:pt idx="406">
                  <c:v>3.8900000000000004E-2</c:v>
                </c:pt>
                <c:pt idx="407">
                  <c:v>3.8900000000000004E-2</c:v>
                </c:pt>
                <c:pt idx="408">
                  <c:v>3.8900000000000004E-2</c:v>
                </c:pt>
                <c:pt idx="409">
                  <c:v>3.8900000000000004E-2</c:v>
                </c:pt>
                <c:pt idx="410">
                  <c:v>3.8900000000000004E-2</c:v>
                </c:pt>
                <c:pt idx="411">
                  <c:v>3.8900000000000004E-2</c:v>
                </c:pt>
                <c:pt idx="412">
                  <c:v>3.8900000000000004E-2</c:v>
                </c:pt>
                <c:pt idx="413">
                  <c:v>3.8900000000000004E-2</c:v>
                </c:pt>
                <c:pt idx="414">
                  <c:v>3.8900000000000004E-2</c:v>
                </c:pt>
                <c:pt idx="415">
                  <c:v>3.8900000000000004E-2</c:v>
                </c:pt>
                <c:pt idx="416">
                  <c:v>3.8900000000000004E-2</c:v>
                </c:pt>
                <c:pt idx="417">
                  <c:v>3.9100000000000003E-2</c:v>
                </c:pt>
                <c:pt idx="418">
                  <c:v>3.9199999999999999E-2</c:v>
                </c:pt>
                <c:pt idx="419">
                  <c:v>3.9399999999999998E-2</c:v>
                </c:pt>
                <c:pt idx="420">
                  <c:v>3.960000000000001E-2</c:v>
                </c:pt>
                <c:pt idx="421">
                  <c:v>3.960000000000001E-2</c:v>
                </c:pt>
                <c:pt idx="422">
                  <c:v>3.9800000000000002E-2</c:v>
                </c:pt>
                <c:pt idx="423">
                  <c:v>3.9800000000000002E-2</c:v>
                </c:pt>
                <c:pt idx="424">
                  <c:v>3.9800000000000002E-2</c:v>
                </c:pt>
                <c:pt idx="425">
                  <c:v>3.9900000000000005E-2</c:v>
                </c:pt>
                <c:pt idx="426">
                  <c:v>3.9900000000000005E-2</c:v>
                </c:pt>
                <c:pt idx="427">
                  <c:v>3.9900000000000005E-2</c:v>
                </c:pt>
                <c:pt idx="428">
                  <c:v>4.0100000000000004E-2</c:v>
                </c:pt>
                <c:pt idx="429">
                  <c:v>4.02E-2</c:v>
                </c:pt>
                <c:pt idx="430">
                  <c:v>4.02E-2</c:v>
                </c:pt>
                <c:pt idx="431">
                  <c:v>4.0400000000000012E-2</c:v>
                </c:pt>
                <c:pt idx="432">
                  <c:v>4.0400000000000012E-2</c:v>
                </c:pt>
                <c:pt idx="433">
                  <c:v>4.0599999999999997E-2</c:v>
                </c:pt>
                <c:pt idx="434">
                  <c:v>4.0599999999999997E-2</c:v>
                </c:pt>
                <c:pt idx="435">
                  <c:v>4.0800000000000003E-2</c:v>
                </c:pt>
                <c:pt idx="436">
                  <c:v>4.0800000000000003E-2</c:v>
                </c:pt>
                <c:pt idx="437">
                  <c:v>4.1099999999999998E-2</c:v>
                </c:pt>
                <c:pt idx="438">
                  <c:v>4.1199999999999987E-2</c:v>
                </c:pt>
                <c:pt idx="439">
                  <c:v>4.1399999999999999E-2</c:v>
                </c:pt>
                <c:pt idx="440">
                  <c:v>4.1500000000000002E-2</c:v>
                </c:pt>
                <c:pt idx="441">
                  <c:v>4.1500000000000002E-2</c:v>
                </c:pt>
                <c:pt idx="442">
                  <c:v>4.1500000000000002E-2</c:v>
                </c:pt>
                <c:pt idx="443">
                  <c:v>4.1500000000000002E-2</c:v>
                </c:pt>
                <c:pt idx="444">
                  <c:v>4.1500000000000002E-2</c:v>
                </c:pt>
                <c:pt idx="445">
                  <c:v>4.1700000000000001E-2</c:v>
                </c:pt>
                <c:pt idx="446">
                  <c:v>4.1800000000000004E-2</c:v>
                </c:pt>
                <c:pt idx="447">
                  <c:v>4.2000000000000023E-2</c:v>
                </c:pt>
                <c:pt idx="448">
                  <c:v>4.2000000000000023E-2</c:v>
                </c:pt>
                <c:pt idx="449">
                  <c:v>4.2000000000000023E-2</c:v>
                </c:pt>
                <c:pt idx="450">
                  <c:v>4.2000000000000023E-2</c:v>
                </c:pt>
                <c:pt idx="451">
                  <c:v>4.2100000000000012E-2</c:v>
                </c:pt>
                <c:pt idx="452">
                  <c:v>4.2100000000000012E-2</c:v>
                </c:pt>
                <c:pt idx="453">
                  <c:v>4.2500000000000003E-2</c:v>
                </c:pt>
                <c:pt idx="454">
                  <c:v>4.2800000000000032E-2</c:v>
                </c:pt>
                <c:pt idx="455">
                  <c:v>4.2800000000000032E-2</c:v>
                </c:pt>
                <c:pt idx="456">
                  <c:v>4.2900000000000021E-2</c:v>
                </c:pt>
                <c:pt idx="457">
                  <c:v>4.2900000000000021E-2</c:v>
                </c:pt>
                <c:pt idx="458">
                  <c:v>4.2900000000000021E-2</c:v>
                </c:pt>
                <c:pt idx="459">
                  <c:v>4.2900000000000021E-2</c:v>
                </c:pt>
                <c:pt idx="460">
                  <c:v>4.3199999999999995E-2</c:v>
                </c:pt>
                <c:pt idx="461">
                  <c:v>4.3400000000000001E-2</c:v>
                </c:pt>
                <c:pt idx="462">
                  <c:v>4.3400000000000001E-2</c:v>
                </c:pt>
                <c:pt idx="463">
                  <c:v>4.36E-2</c:v>
                </c:pt>
                <c:pt idx="464">
                  <c:v>4.3900000000000002E-2</c:v>
                </c:pt>
                <c:pt idx="465">
                  <c:v>4.3900000000000002E-2</c:v>
                </c:pt>
                <c:pt idx="466">
                  <c:v>4.4100000000000014E-2</c:v>
                </c:pt>
                <c:pt idx="467">
                  <c:v>4.4100000000000014E-2</c:v>
                </c:pt>
                <c:pt idx="468">
                  <c:v>4.4400000000000113E-2</c:v>
                </c:pt>
                <c:pt idx="469">
                  <c:v>4.4500000000000033E-2</c:v>
                </c:pt>
                <c:pt idx="470">
                  <c:v>4.4900000000000023E-2</c:v>
                </c:pt>
                <c:pt idx="471">
                  <c:v>4.5100000000000001E-2</c:v>
                </c:pt>
                <c:pt idx="472">
                  <c:v>4.5200000000000004E-2</c:v>
                </c:pt>
                <c:pt idx="473">
                  <c:v>4.5400000000000003E-2</c:v>
                </c:pt>
                <c:pt idx="474">
                  <c:v>4.5400000000000003E-2</c:v>
                </c:pt>
                <c:pt idx="475">
                  <c:v>4.5400000000000003E-2</c:v>
                </c:pt>
                <c:pt idx="476">
                  <c:v>4.5400000000000003E-2</c:v>
                </c:pt>
                <c:pt idx="477">
                  <c:v>4.5600000000000002E-2</c:v>
                </c:pt>
                <c:pt idx="478">
                  <c:v>4.5900000000000003E-2</c:v>
                </c:pt>
                <c:pt idx="479">
                  <c:v>4.5900000000000003E-2</c:v>
                </c:pt>
                <c:pt idx="480">
                  <c:v>4.6100000000000002E-2</c:v>
                </c:pt>
                <c:pt idx="481">
                  <c:v>4.6300000000000001E-2</c:v>
                </c:pt>
                <c:pt idx="482">
                  <c:v>4.6300000000000001E-2</c:v>
                </c:pt>
                <c:pt idx="483">
                  <c:v>4.6300000000000001E-2</c:v>
                </c:pt>
                <c:pt idx="484">
                  <c:v>4.6300000000000001E-2</c:v>
                </c:pt>
                <c:pt idx="485">
                  <c:v>4.6699999999999998E-2</c:v>
                </c:pt>
                <c:pt idx="486">
                  <c:v>4.6699999999999998E-2</c:v>
                </c:pt>
                <c:pt idx="487">
                  <c:v>4.6699999999999998E-2</c:v>
                </c:pt>
                <c:pt idx="488">
                  <c:v>4.7200000000000013E-2</c:v>
                </c:pt>
                <c:pt idx="489">
                  <c:v>4.7200000000000013E-2</c:v>
                </c:pt>
                <c:pt idx="490">
                  <c:v>4.7200000000000013E-2</c:v>
                </c:pt>
                <c:pt idx="491">
                  <c:v>4.7400000000000032E-2</c:v>
                </c:pt>
                <c:pt idx="492">
                  <c:v>4.7400000000000032E-2</c:v>
                </c:pt>
                <c:pt idx="493">
                  <c:v>4.7400000000000032E-2</c:v>
                </c:pt>
                <c:pt idx="494">
                  <c:v>4.7400000000000032E-2</c:v>
                </c:pt>
                <c:pt idx="495">
                  <c:v>4.7400000000000032E-2</c:v>
                </c:pt>
                <c:pt idx="496">
                  <c:v>4.7600000000000003E-2</c:v>
                </c:pt>
                <c:pt idx="497">
                  <c:v>4.7800000000000023E-2</c:v>
                </c:pt>
                <c:pt idx="498">
                  <c:v>4.7800000000000023E-2</c:v>
                </c:pt>
                <c:pt idx="499">
                  <c:v>4.7800000000000023E-2</c:v>
                </c:pt>
                <c:pt idx="500">
                  <c:v>4.8000000000000001E-2</c:v>
                </c:pt>
                <c:pt idx="501">
                  <c:v>4.82E-2</c:v>
                </c:pt>
                <c:pt idx="502">
                  <c:v>4.82E-2</c:v>
                </c:pt>
                <c:pt idx="503">
                  <c:v>4.82E-2</c:v>
                </c:pt>
                <c:pt idx="504">
                  <c:v>4.82E-2</c:v>
                </c:pt>
                <c:pt idx="505">
                  <c:v>4.8400000000000012E-2</c:v>
                </c:pt>
                <c:pt idx="506">
                  <c:v>4.8599999999999997E-2</c:v>
                </c:pt>
                <c:pt idx="507">
                  <c:v>4.9000000000000113E-2</c:v>
                </c:pt>
                <c:pt idx="508">
                  <c:v>4.9000000000000113E-2</c:v>
                </c:pt>
                <c:pt idx="509">
                  <c:v>4.9000000000000113E-2</c:v>
                </c:pt>
                <c:pt idx="510">
                  <c:v>4.9400000000000034E-2</c:v>
                </c:pt>
                <c:pt idx="511">
                  <c:v>4.9400000000000034E-2</c:v>
                </c:pt>
                <c:pt idx="512">
                  <c:v>4.9400000000000034E-2</c:v>
                </c:pt>
                <c:pt idx="513">
                  <c:v>4.9400000000000034E-2</c:v>
                </c:pt>
                <c:pt idx="514">
                  <c:v>4.9400000000000034E-2</c:v>
                </c:pt>
                <c:pt idx="515">
                  <c:v>4.9400000000000034E-2</c:v>
                </c:pt>
                <c:pt idx="516">
                  <c:v>4.9400000000000034E-2</c:v>
                </c:pt>
                <c:pt idx="517">
                  <c:v>4.9400000000000034E-2</c:v>
                </c:pt>
                <c:pt idx="518">
                  <c:v>4.9400000000000034E-2</c:v>
                </c:pt>
                <c:pt idx="519">
                  <c:v>4.9400000000000034E-2</c:v>
                </c:pt>
                <c:pt idx="520">
                  <c:v>4.9400000000000034E-2</c:v>
                </c:pt>
                <c:pt idx="521">
                  <c:v>4.9400000000000034E-2</c:v>
                </c:pt>
                <c:pt idx="522">
                  <c:v>4.9600000000000012E-2</c:v>
                </c:pt>
                <c:pt idx="523">
                  <c:v>4.9600000000000012E-2</c:v>
                </c:pt>
                <c:pt idx="524">
                  <c:v>4.9600000000000012E-2</c:v>
                </c:pt>
                <c:pt idx="525">
                  <c:v>4.9600000000000012E-2</c:v>
                </c:pt>
                <c:pt idx="526">
                  <c:v>4.9600000000000012E-2</c:v>
                </c:pt>
                <c:pt idx="527">
                  <c:v>4.9600000000000012E-2</c:v>
                </c:pt>
                <c:pt idx="528">
                  <c:v>4.9600000000000012E-2</c:v>
                </c:pt>
                <c:pt idx="529">
                  <c:v>4.9600000000000012E-2</c:v>
                </c:pt>
                <c:pt idx="530">
                  <c:v>4.9600000000000012E-2</c:v>
                </c:pt>
                <c:pt idx="531">
                  <c:v>4.9600000000000012E-2</c:v>
                </c:pt>
                <c:pt idx="532">
                  <c:v>4.9900000000000014E-2</c:v>
                </c:pt>
                <c:pt idx="533">
                  <c:v>5.0299999999999997E-2</c:v>
                </c:pt>
                <c:pt idx="534">
                  <c:v>5.0500000000000003E-2</c:v>
                </c:pt>
                <c:pt idx="535">
                  <c:v>5.1000000000000004E-2</c:v>
                </c:pt>
                <c:pt idx="536">
                  <c:v>5.1199999999999996E-2</c:v>
                </c:pt>
                <c:pt idx="537">
                  <c:v>5.1199999999999996E-2</c:v>
                </c:pt>
                <c:pt idx="538">
                  <c:v>5.1199999999999996E-2</c:v>
                </c:pt>
                <c:pt idx="539">
                  <c:v>5.1199999999999996E-2</c:v>
                </c:pt>
                <c:pt idx="540">
                  <c:v>5.1199999999999996E-2</c:v>
                </c:pt>
                <c:pt idx="541">
                  <c:v>5.1400000000000001E-2</c:v>
                </c:pt>
                <c:pt idx="542">
                  <c:v>5.1700000000000003E-2</c:v>
                </c:pt>
                <c:pt idx="543">
                  <c:v>5.1700000000000003E-2</c:v>
                </c:pt>
                <c:pt idx="544">
                  <c:v>5.1700000000000003E-2</c:v>
                </c:pt>
                <c:pt idx="545">
                  <c:v>5.1700000000000003E-2</c:v>
                </c:pt>
                <c:pt idx="546">
                  <c:v>5.1900000000000002E-2</c:v>
                </c:pt>
                <c:pt idx="547">
                  <c:v>5.1900000000000002E-2</c:v>
                </c:pt>
                <c:pt idx="548">
                  <c:v>5.2200000000000003E-2</c:v>
                </c:pt>
                <c:pt idx="549">
                  <c:v>5.2600000000000001E-2</c:v>
                </c:pt>
                <c:pt idx="550">
                  <c:v>5.2600000000000001E-2</c:v>
                </c:pt>
                <c:pt idx="551">
                  <c:v>5.2900000000000023E-2</c:v>
                </c:pt>
                <c:pt idx="552">
                  <c:v>5.2900000000000023E-2</c:v>
                </c:pt>
                <c:pt idx="553">
                  <c:v>5.2900000000000023E-2</c:v>
                </c:pt>
                <c:pt idx="554">
                  <c:v>5.2900000000000023E-2</c:v>
                </c:pt>
                <c:pt idx="555">
                  <c:v>5.2900000000000023E-2</c:v>
                </c:pt>
                <c:pt idx="556">
                  <c:v>5.2900000000000023E-2</c:v>
                </c:pt>
                <c:pt idx="557">
                  <c:v>5.3199999999999997E-2</c:v>
                </c:pt>
                <c:pt idx="558">
                  <c:v>5.3400000000000003E-2</c:v>
                </c:pt>
                <c:pt idx="559">
                  <c:v>5.3400000000000003E-2</c:v>
                </c:pt>
                <c:pt idx="560">
                  <c:v>5.3400000000000003E-2</c:v>
                </c:pt>
                <c:pt idx="561">
                  <c:v>5.3400000000000003E-2</c:v>
                </c:pt>
                <c:pt idx="562">
                  <c:v>5.3400000000000003E-2</c:v>
                </c:pt>
                <c:pt idx="563">
                  <c:v>5.3400000000000003E-2</c:v>
                </c:pt>
                <c:pt idx="564">
                  <c:v>5.3400000000000003E-2</c:v>
                </c:pt>
                <c:pt idx="565">
                  <c:v>5.3400000000000003E-2</c:v>
                </c:pt>
                <c:pt idx="566">
                  <c:v>5.3400000000000003E-2</c:v>
                </c:pt>
                <c:pt idx="567">
                  <c:v>5.3699999999999998E-2</c:v>
                </c:pt>
                <c:pt idx="568">
                  <c:v>5.3999999999999999E-2</c:v>
                </c:pt>
                <c:pt idx="569">
                  <c:v>5.4300000000000376E-2</c:v>
                </c:pt>
                <c:pt idx="570">
                  <c:v>5.4300000000000376E-2</c:v>
                </c:pt>
                <c:pt idx="571">
                  <c:v>5.4300000000000376E-2</c:v>
                </c:pt>
                <c:pt idx="572">
                  <c:v>5.4300000000000376E-2</c:v>
                </c:pt>
                <c:pt idx="573">
                  <c:v>5.4300000000000376E-2</c:v>
                </c:pt>
                <c:pt idx="574">
                  <c:v>5.4300000000000376E-2</c:v>
                </c:pt>
                <c:pt idx="575">
                  <c:v>5.4300000000000376E-2</c:v>
                </c:pt>
                <c:pt idx="576">
                  <c:v>5.4300000000000376E-2</c:v>
                </c:pt>
                <c:pt idx="577">
                  <c:v>5.4300000000000376E-2</c:v>
                </c:pt>
                <c:pt idx="578">
                  <c:v>5.4300000000000376E-2</c:v>
                </c:pt>
                <c:pt idx="579">
                  <c:v>5.4300000000000376E-2</c:v>
                </c:pt>
                <c:pt idx="580">
                  <c:v>5.4300000000000376E-2</c:v>
                </c:pt>
                <c:pt idx="581">
                  <c:v>5.4300000000000376E-2</c:v>
                </c:pt>
                <c:pt idx="582">
                  <c:v>5.4300000000000376E-2</c:v>
                </c:pt>
                <c:pt idx="583">
                  <c:v>5.4300000000000376E-2</c:v>
                </c:pt>
                <c:pt idx="584">
                  <c:v>5.4600000000000003E-2</c:v>
                </c:pt>
                <c:pt idx="585">
                  <c:v>5.4600000000000003E-2</c:v>
                </c:pt>
                <c:pt idx="586">
                  <c:v>5.5000000000000014E-2</c:v>
                </c:pt>
                <c:pt idx="587">
                  <c:v>5.5000000000000014E-2</c:v>
                </c:pt>
                <c:pt idx="588">
                  <c:v>5.5600000000000004E-2</c:v>
                </c:pt>
                <c:pt idx="589">
                  <c:v>5.5600000000000004E-2</c:v>
                </c:pt>
                <c:pt idx="590">
                  <c:v>5.5600000000000004E-2</c:v>
                </c:pt>
                <c:pt idx="591">
                  <c:v>5.5600000000000004E-2</c:v>
                </c:pt>
                <c:pt idx="592">
                  <c:v>5.5600000000000004E-2</c:v>
                </c:pt>
                <c:pt idx="593">
                  <c:v>5.6000000000000001E-2</c:v>
                </c:pt>
                <c:pt idx="594">
                  <c:v>5.6300000000000003E-2</c:v>
                </c:pt>
                <c:pt idx="595">
                  <c:v>5.6300000000000003E-2</c:v>
                </c:pt>
                <c:pt idx="596">
                  <c:v>5.6300000000000003E-2</c:v>
                </c:pt>
                <c:pt idx="597">
                  <c:v>5.6300000000000003E-2</c:v>
                </c:pt>
                <c:pt idx="598">
                  <c:v>5.6700000000000014E-2</c:v>
                </c:pt>
                <c:pt idx="599">
                  <c:v>5.6700000000000014E-2</c:v>
                </c:pt>
                <c:pt idx="600">
                  <c:v>5.6700000000000014E-2</c:v>
                </c:pt>
                <c:pt idx="601">
                  <c:v>5.7000000000000023E-2</c:v>
                </c:pt>
                <c:pt idx="602">
                  <c:v>5.7400000000000034E-2</c:v>
                </c:pt>
                <c:pt idx="603">
                  <c:v>5.7400000000000034E-2</c:v>
                </c:pt>
                <c:pt idx="604">
                  <c:v>5.7400000000000034E-2</c:v>
                </c:pt>
                <c:pt idx="605">
                  <c:v>5.7400000000000034E-2</c:v>
                </c:pt>
                <c:pt idx="606">
                  <c:v>5.7400000000000034E-2</c:v>
                </c:pt>
                <c:pt idx="607">
                  <c:v>5.7700000000000133E-2</c:v>
                </c:pt>
                <c:pt idx="608">
                  <c:v>5.8100000000000013E-2</c:v>
                </c:pt>
                <c:pt idx="609">
                  <c:v>5.8100000000000013E-2</c:v>
                </c:pt>
                <c:pt idx="610">
                  <c:v>5.8100000000000013E-2</c:v>
                </c:pt>
                <c:pt idx="611">
                  <c:v>5.8100000000000013E-2</c:v>
                </c:pt>
                <c:pt idx="612">
                  <c:v>5.8100000000000013E-2</c:v>
                </c:pt>
                <c:pt idx="613">
                  <c:v>5.8500000000000003E-2</c:v>
                </c:pt>
                <c:pt idx="614">
                  <c:v>5.8500000000000003E-2</c:v>
                </c:pt>
                <c:pt idx="615">
                  <c:v>5.8500000000000003E-2</c:v>
                </c:pt>
                <c:pt idx="616">
                  <c:v>5.8500000000000003E-2</c:v>
                </c:pt>
                <c:pt idx="617">
                  <c:v>5.8500000000000003E-2</c:v>
                </c:pt>
                <c:pt idx="618">
                  <c:v>5.8500000000000003E-2</c:v>
                </c:pt>
                <c:pt idx="619">
                  <c:v>5.8500000000000003E-2</c:v>
                </c:pt>
                <c:pt idx="620">
                  <c:v>5.8500000000000003E-2</c:v>
                </c:pt>
                <c:pt idx="621">
                  <c:v>5.8500000000000003E-2</c:v>
                </c:pt>
                <c:pt idx="622">
                  <c:v>5.8900000000000001E-2</c:v>
                </c:pt>
                <c:pt idx="623">
                  <c:v>5.8900000000000001E-2</c:v>
                </c:pt>
                <c:pt idx="624">
                  <c:v>5.8900000000000001E-2</c:v>
                </c:pt>
                <c:pt idx="625">
                  <c:v>5.8900000000000001E-2</c:v>
                </c:pt>
                <c:pt idx="626">
                  <c:v>5.8900000000000001E-2</c:v>
                </c:pt>
                <c:pt idx="627">
                  <c:v>5.8900000000000001E-2</c:v>
                </c:pt>
                <c:pt idx="628">
                  <c:v>5.8900000000000001E-2</c:v>
                </c:pt>
                <c:pt idx="629">
                  <c:v>5.8900000000000001E-2</c:v>
                </c:pt>
                <c:pt idx="630">
                  <c:v>5.8900000000000001E-2</c:v>
                </c:pt>
                <c:pt idx="631">
                  <c:v>5.8900000000000001E-2</c:v>
                </c:pt>
                <c:pt idx="632">
                  <c:v>5.8900000000000001E-2</c:v>
                </c:pt>
                <c:pt idx="633">
                  <c:v>5.8900000000000001E-2</c:v>
                </c:pt>
                <c:pt idx="634">
                  <c:v>5.8900000000000001E-2</c:v>
                </c:pt>
                <c:pt idx="635">
                  <c:v>5.8900000000000001E-2</c:v>
                </c:pt>
                <c:pt idx="636">
                  <c:v>5.9800000000000124E-2</c:v>
                </c:pt>
                <c:pt idx="637">
                  <c:v>5.9800000000000124E-2</c:v>
                </c:pt>
                <c:pt idx="638">
                  <c:v>5.9800000000000124E-2</c:v>
                </c:pt>
                <c:pt idx="639">
                  <c:v>6.0299999999999999E-2</c:v>
                </c:pt>
                <c:pt idx="640">
                  <c:v>6.0299999999999999E-2</c:v>
                </c:pt>
                <c:pt idx="641">
                  <c:v>6.0299999999999999E-2</c:v>
                </c:pt>
                <c:pt idx="642">
                  <c:v>6.0299999999999999E-2</c:v>
                </c:pt>
                <c:pt idx="643">
                  <c:v>6.0299999999999999E-2</c:v>
                </c:pt>
                <c:pt idx="644">
                  <c:v>6.0299999999999999E-2</c:v>
                </c:pt>
                <c:pt idx="645">
                  <c:v>6.0299999999999999E-2</c:v>
                </c:pt>
                <c:pt idx="646">
                  <c:v>6.0299999999999999E-2</c:v>
                </c:pt>
                <c:pt idx="647">
                  <c:v>6.0299999999999999E-2</c:v>
                </c:pt>
                <c:pt idx="648">
                  <c:v>6.0299999999999999E-2</c:v>
                </c:pt>
                <c:pt idx="649">
                  <c:v>6.0299999999999999E-2</c:v>
                </c:pt>
                <c:pt idx="650">
                  <c:v>6.0299999999999999E-2</c:v>
                </c:pt>
                <c:pt idx="651">
                  <c:v>6.0900000000000003E-2</c:v>
                </c:pt>
                <c:pt idx="652">
                  <c:v>6.0900000000000003E-2</c:v>
                </c:pt>
                <c:pt idx="653">
                  <c:v>6.0900000000000003E-2</c:v>
                </c:pt>
                <c:pt idx="654">
                  <c:v>6.1499999999999999E-2</c:v>
                </c:pt>
                <c:pt idx="655">
                  <c:v>6.1499999999999999E-2</c:v>
                </c:pt>
                <c:pt idx="656">
                  <c:v>6.2100000000000023E-2</c:v>
                </c:pt>
                <c:pt idx="657">
                  <c:v>6.2100000000000023E-2</c:v>
                </c:pt>
                <c:pt idx="658">
                  <c:v>6.2700000000000033E-2</c:v>
                </c:pt>
                <c:pt idx="659">
                  <c:v>6.2700000000000033E-2</c:v>
                </c:pt>
                <c:pt idx="660">
                  <c:v>6.2700000000000033E-2</c:v>
                </c:pt>
                <c:pt idx="661">
                  <c:v>6.2700000000000033E-2</c:v>
                </c:pt>
                <c:pt idx="662">
                  <c:v>6.2700000000000033E-2</c:v>
                </c:pt>
                <c:pt idx="663">
                  <c:v>6.2700000000000033E-2</c:v>
                </c:pt>
                <c:pt idx="664">
                  <c:v>6.2700000000000033E-2</c:v>
                </c:pt>
                <c:pt idx="665">
                  <c:v>6.3299999999999995E-2</c:v>
                </c:pt>
                <c:pt idx="666">
                  <c:v>6.3299999999999995E-2</c:v>
                </c:pt>
                <c:pt idx="667">
                  <c:v>6.3299999999999995E-2</c:v>
                </c:pt>
                <c:pt idx="668">
                  <c:v>6.4600000000000019E-2</c:v>
                </c:pt>
                <c:pt idx="669">
                  <c:v>6.5299999999999997E-2</c:v>
                </c:pt>
                <c:pt idx="670">
                  <c:v>6.5299999999999997E-2</c:v>
                </c:pt>
                <c:pt idx="671">
                  <c:v>6.5299999999999997E-2</c:v>
                </c:pt>
                <c:pt idx="672">
                  <c:v>6.5299999999999997E-2</c:v>
                </c:pt>
                <c:pt idx="673">
                  <c:v>6.5299999999999997E-2</c:v>
                </c:pt>
                <c:pt idx="674">
                  <c:v>6.5299999999999997E-2</c:v>
                </c:pt>
                <c:pt idx="675">
                  <c:v>6.5299999999999997E-2</c:v>
                </c:pt>
                <c:pt idx="676">
                  <c:v>6.6000000000000003E-2</c:v>
                </c:pt>
                <c:pt idx="677">
                  <c:v>6.6000000000000003E-2</c:v>
                </c:pt>
                <c:pt idx="678">
                  <c:v>6.6000000000000003E-2</c:v>
                </c:pt>
                <c:pt idx="679">
                  <c:v>6.6000000000000003E-2</c:v>
                </c:pt>
                <c:pt idx="680">
                  <c:v>6.6000000000000003E-2</c:v>
                </c:pt>
                <c:pt idx="681">
                  <c:v>6.6000000000000003E-2</c:v>
                </c:pt>
                <c:pt idx="682">
                  <c:v>6.6699999999999995E-2</c:v>
                </c:pt>
                <c:pt idx="683">
                  <c:v>6.6699999999999995E-2</c:v>
                </c:pt>
                <c:pt idx="684">
                  <c:v>6.6699999999999995E-2</c:v>
                </c:pt>
                <c:pt idx="685">
                  <c:v>6.6699999999999995E-2</c:v>
                </c:pt>
                <c:pt idx="686">
                  <c:v>6.6699999999999995E-2</c:v>
                </c:pt>
                <c:pt idx="687">
                  <c:v>6.6699999999999995E-2</c:v>
                </c:pt>
                <c:pt idx="688">
                  <c:v>6.6699999999999995E-2</c:v>
                </c:pt>
                <c:pt idx="689">
                  <c:v>6.6699999999999995E-2</c:v>
                </c:pt>
                <c:pt idx="690">
                  <c:v>6.6699999999999995E-2</c:v>
                </c:pt>
                <c:pt idx="691">
                  <c:v>6.6699999999999995E-2</c:v>
                </c:pt>
                <c:pt idx="692">
                  <c:v>6.6699999999999995E-2</c:v>
                </c:pt>
                <c:pt idx="693">
                  <c:v>6.6699999999999995E-2</c:v>
                </c:pt>
                <c:pt idx="694">
                  <c:v>6.6699999999999995E-2</c:v>
                </c:pt>
                <c:pt idx="695">
                  <c:v>6.6699999999999995E-2</c:v>
                </c:pt>
                <c:pt idx="696">
                  <c:v>6.7500000000000004E-2</c:v>
                </c:pt>
                <c:pt idx="697">
                  <c:v>6.7500000000000004E-2</c:v>
                </c:pt>
                <c:pt idx="698">
                  <c:v>6.7500000000000004E-2</c:v>
                </c:pt>
                <c:pt idx="699">
                  <c:v>6.7500000000000004E-2</c:v>
                </c:pt>
                <c:pt idx="700">
                  <c:v>6.7500000000000004E-2</c:v>
                </c:pt>
                <c:pt idx="701">
                  <c:v>6.7500000000000004E-2</c:v>
                </c:pt>
                <c:pt idx="702">
                  <c:v>6.7500000000000004E-2</c:v>
                </c:pt>
                <c:pt idx="703">
                  <c:v>6.7500000000000004E-2</c:v>
                </c:pt>
                <c:pt idx="704">
                  <c:v>6.7500000000000004E-2</c:v>
                </c:pt>
                <c:pt idx="705">
                  <c:v>6.7500000000000004E-2</c:v>
                </c:pt>
                <c:pt idx="706">
                  <c:v>6.7500000000000004E-2</c:v>
                </c:pt>
                <c:pt idx="707">
                  <c:v>6.7500000000000004E-2</c:v>
                </c:pt>
                <c:pt idx="708">
                  <c:v>6.7500000000000004E-2</c:v>
                </c:pt>
                <c:pt idx="709">
                  <c:v>6.7500000000000004E-2</c:v>
                </c:pt>
                <c:pt idx="710">
                  <c:v>6.7500000000000004E-2</c:v>
                </c:pt>
                <c:pt idx="711">
                  <c:v>6.7500000000000004E-2</c:v>
                </c:pt>
                <c:pt idx="712">
                  <c:v>6.7500000000000004E-2</c:v>
                </c:pt>
                <c:pt idx="713">
                  <c:v>6.7500000000000004E-2</c:v>
                </c:pt>
                <c:pt idx="714">
                  <c:v>6.7500000000000004E-2</c:v>
                </c:pt>
                <c:pt idx="715">
                  <c:v>6.7500000000000004E-2</c:v>
                </c:pt>
                <c:pt idx="716">
                  <c:v>6.7500000000000004E-2</c:v>
                </c:pt>
                <c:pt idx="717">
                  <c:v>6.7500000000000004E-2</c:v>
                </c:pt>
                <c:pt idx="718">
                  <c:v>6.8500000000000019E-2</c:v>
                </c:pt>
                <c:pt idx="719">
                  <c:v>6.8500000000000019E-2</c:v>
                </c:pt>
                <c:pt idx="720">
                  <c:v>6.8500000000000019E-2</c:v>
                </c:pt>
                <c:pt idx="721">
                  <c:v>6.8500000000000019E-2</c:v>
                </c:pt>
                <c:pt idx="722">
                  <c:v>6.8500000000000019E-2</c:v>
                </c:pt>
                <c:pt idx="723">
                  <c:v>6.8500000000000019E-2</c:v>
                </c:pt>
                <c:pt idx="724">
                  <c:v>6.8500000000000019E-2</c:v>
                </c:pt>
                <c:pt idx="725">
                  <c:v>6.8500000000000019E-2</c:v>
                </c:pt>
                <c:pt idx="726">
                  <c:v>6.8500000000000019E-2</c:v>
                </c:pt>
                <c:pt idx="727">
                  <c:v>6.8500000000000019E-2</c:v>
                </c:pt>
                <c:pt idx="728">
                  <c:v>6.8500000000000019E-2</c:v>
                </c:pt>
                <c:pt idx="729">
                  <c:v>6.8500000000000019E-2</c:v>
                </c:pt>
                <c:pt idx="730">
                  <c:v>6.8500000000000019E-2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5C9-4568-AFF6-8DB9502F5361}"/>
            </c:ext>
          </c:extLst>
        </c:ser>
        <c:ser>
          <c:idx val="1"/>
          <c:order val="1"/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'KeySec LM2'!$I$4:$I$734</c:f>
              <c:numCache>
                <c:formatCode>General</c:formatCode>
                <c:ptCount val="731"/>
                <c:pt idx="0">
                  <c:v>365</c:v>
                </c:pt>
                <c:pt idx="1">
                  <c:v>366</c:v>
                </c:pt>
                <c:pt idx="2">
                  <c:v>367</c:v>
                </c:pt>
                <c:pt idx="3">
                  <c:v>368</c:v>
                </c:pt>
                <c:pt idx="4">
                  <c:v>369</c:v>
                </c:pt>
                <c:pt idx="5">
                  <c:v>370</c:v>
                </c:pt>
                <c:pt idx="6">
                  <c:v>371</c:v>
                </c:pt>
                <c:pt idx="7">
                  <c:v>372</c:v>
                </c:pt>
                <c:pt idx="8">
                  <c:v>373</c:v>
                </c:pt>
                <c:pt idx="9">
                  <c:v>374</c:v>
                </c:pt>
                <c:pt idx="10">
                  <c:v>375</c:v>
                </c:pt>
                <c:pt idx="11">
                  <c:v>376</c:v>
                </c:pt>
                <c:pt idx="12">
                  <c:v>377</c:v>
                </c:pt>
                <c:pt idx="13">
                  <c:v>378</c:v>
                </c:pt>
                <c:pt idx="14">
                  <c:v>379</c:v>
                </c:pt>
                <c:pt idx="15">
                  <c:v>380</c:v>
                </c:pt>
                <c:pt idx="16">
                  <c:v>381</c:v>
                </c:pt>
                <c:pt idx="17">
                  <c:v>382</c:v>
                </c:pt>
                <c:pt idx="18">
                  <c:v>383</c:v>
                </c:pt>
                <c:pt idx="19">
                  <c:v>384</c:v>
                </c:pt>
                <c:pt idx="20">
                  <c:v>385</c:v>
                </c:pt>
                <c:pt idx="21">
                  <c:v>386</c:v>
                </c:pt>
                <c:pt idx="22">
                  <c:v>387</c:v>
                </c:pt>
                <c:pt idx="23">
                  <c:v>388</c:v>
                </c:pt>
                <c:pt idx="24">
                  <c:v>389</c:v>
                </c:pt>
                <c:pt idx="25">
                  <c:v>390</c:v>
                </c:pt>
                <c:pt idx="26">
                  <c:v>391</c:v>
                </c:pt>
                <c:pt idx="27">
                  <c:v>392</c:v>
                </c:pt>
                <c:pt idx="28">
                  <c:v>393</c:v>
                </c:pt>
                <c:pt idx="29">
                  <c:v>394</c:v>
                </c:pt>
                <c:pt idx="30">
                  <c:v>395</c:v>
                </c:pt>
                <c:pt idx="31">
                  <c:v>396</c:v>
                </c:pt>
                <c:pt idx="32">
                  <c:v>397</c:v>
                </c:pt>
                <c:pt idx="33">
                  <c:v>398</c:v>
                </c:pt>
                <c:pt idx="34">
                  <c:v>399</c:v>
                </c:pt>
                <c:pt idx="35">
                  <c:v>400</c:v>
                </c:pt>
                <c:pt idx="36">
                  <c:v>401</c:v>
                </c:pt>
                <c:pt idx="37">
                  <c:v>402</c:v>
                </c:pt>
                <c:pt idx="38">
                  <c:v>403</c:v>
                </c:pt>
                <c:pt idx="39">
                  <c:v>404</c:v>
                </c:pt>
                <c:pt idx="40">
                  <c:v>405</c:v>
                </c:pt>
                <c:pt idx="41">
                  <c:v>406</c:v>
                </c:pt>
                <c:pt idx="42">
                  <c:v>407</c:v>
                </c:pt>
                <c:pt idx="43">
                  <c:v>408</c:v>
                </c:pt>
                <c:pt idx="44">
                  <c:v>409</c:v>
                </c:pt>
                <c:pt idx="45">
                  <c:v>410</c:v>
                </c:pt>
                <c:pt idx="46">
                  <c:v>411</c:v>
                </c:pt>
                <c:pt idx="47">
                  <c:v>412</c:v>
                </c:pt>
                <c:pt idx="48">
                  <c:v>413</c:v>
                </c:pt>
                <c:pt idx="49">
                  <c:v>414</c:v>
                </c:pt>
                <c:pt idx="50">
                  <c:v>415</c:v>
                </c:pt>
                <c:pt idx="51">
                  <c:v>416</c:v>
                </c:pt>
                <c:pt idx="52">
                  <c:v>417</c:v>
                </c:pt>
                <c:pt idx="53">
                  <c:v>418</c:v>
                </c:pt>
                <c:pt idx="54">
                  <c:v>419</c:v>
                </c:pt>
                <c:pt idx="55">
                  <c:v>420</c:v>
                </c:pt>
                <c:pt idx="56">
                  <c:v>421</c:v>
                </c:pt>
                <c:pt idx="57">
                  <c:v>422</c:v>
                </c:pt>
                <c:pt idx="58">
                  <c:v>423</c:v>
                </c:pt>
                <c:pt idx="59">
                  <c:v>424</c:v>
                </c:pt>
                <c:pt idx="60">
                  <c:v>425</c:v>
                </c:pt>
                <c:pt idx="61">
                  <c:v>426</c:v>
                </c:pt>
                <c:pt idx="62">
                  <c:v>427</c:v>
                </c:pt>
                <c:pt idx="63">
                  <c:v>428</c:v>
                </c:pt>
                <c:pt idx="64">
                  <c:v>429</c:v>
                </c:pt>
                <c:pt idx="65">
                  <c:v>430</c:v>
                </c:pt>
                <c:pt idx="66">
                  <c:v>431</c:v>
                </c:pt>
                <c:pt idx="67">
                  <c:v>432</c:v>
                </c:pt>
                <c:pt idx="68">
                  <c:v>433</c:v>
                </c:pt>
                <c:pt idx="69">
                  <c:v>434</c:v>
                </c:pt>
                <c:pt idx="70">
                  <c:v>435</c:v>
                </c:pt>
                <c:pt idx="71">
                  <c:v>436</c:v>
                </c:pt>
                <c:pt idx="72">
                  <c:v>437</c:v>
                </c:pt>
                <c:pt idx="73">
                  <c:v>438</c:v>
                </c:pt>
                <c:pt idx="74">
                  <c:v>439</c:v>
                </c:pt>
                <c:pt idx="75">
                  <c:v>440</c:v>
                </c:pt>
                <c:pt idx="76">
                  <c:v>441</c:v>
                </c:pt>
                <c:pt idx="77">
                  <c:v>442</c:v>
                </c:pt>
                <c:pt idx="78">
                  <c:v>443</c:v>
                </c:pt>
                <c:pt idx="79">
                  <c:v>444</c:v>
                </c:pt>
                <c:pt idx="80">
                  <c:v>445</c:v>
                </c:pt>
                <c:pt idx="81">
                  <c:v>446</c:v>
                </c:pt>
                <c:pt idx="82">
                  <c:v>447</c:v>
                </c:pt>
                <c:pt idx="83">
                  <c:v>448</c:v>
                </c:pt>
                <c:pt idx="84">
                  <c:v>449</c:v>
                </c:pt>
                <c:pt idx="85">
                  <c:v>450</c:v>
                </c:pt>
                <c:pt idx="86">
                  <c:v>451</c:v>
                </c:pt>
                <c:pt idx="87">
                  <c:v>452</c:v>
                </c:pt>
                <c:pt idx="88">
                  <c:v>453</c:v>
                </c:pt>
                <c:pt idx="89">
                  <c:v>454</c:v>
                </c:pt>
                <c:pt idx="90">
                  <c:v>455</c:v>
                </c:pt>
                <c:pt idx="91">
                  <c:v>456</c:v>
                </c:pt>
                <c:pt idx="92">
                  <c:v>457</c:v>
                </c:pt>
                <c:pt idx="93">
                  <c:v>458</c:v>
                </c:pt>
                <c:pt idx="94">
                  <c:v>459</c:v>
                </c:pt>
                <c:pt idx="95">
                  <c:v>460</c:v>
                </c:pt>
                <c:pt idx="96">
                  <c:v>461</c:v>
                </c:pt>
                <c:pt idx="97">
                  <c:v>462</c:v>
                </c:pt>
                <c:pt idx="98">
                  <c:v>463</c:v>
                </c:pt>
                <c:pt idx="99">
                  <c:v>464</c:v>
                </c:pt>
                <c:pt idx="100">
                  <c:v>465</c:v>
                </c:pt>
                <c:pt idx="101">
                  <c:v>466</c:v>
                </c:pt>
                <c:pt idx="102">
                  <c:v>467</c:v>
                </c:pt>
                <c:pt idx="103">
                  <c:v>468</c:v>
                </c:pt>
                <c:pt idx="104">
                  <c:v>469</c:v>
                </c:pt>
                <c:pt idx="105">
                  <c:v>470</c:v>
                </c:pt>
                <c:pt idx="106">
                  <c:v>471</c:v>
                </c:pt>
                <c:pt idx="107">
                  <c:v>472</c:v>
                </c:pt>
                <c:pt idx="108">
                  <c:v>473</c:v>
                </c:pt>
                <c:pt idx="109">
                  <c:v>474</c:v>
                </c:pt>
                <c:pt idx="110">
                  <c:v>475</c:v>
                </c:pt>
                <c:pt idx="111">
                  <c:v>476</c:v>
                </c:pt>
                <c:pt idx="112">
                  <c:v>477</c:v>
                </c:pt>
                <c:pt idx="113">
                  <c:v>478</c:v>
                </c:pt>
                <c:pt idx="114">
                  <c:v>479</c:v>
                </c:pt>
                <c:pt idx="115">
                  <c:v>480</c:v>
                </c:pt>
                <c:pt idx="116">
                  <c:v>481</c:v>
                </c:pt>
                <c:pt idx="117">
                  <c:v>482</c:v>
                </c:pt>
                <c:pt idx="118">
                  <c:v>483</c:v>
                </c:pt>
                <c:pt idx="119">
                  <c:v>484</c:v>
                </c:pt>
                <c:pt idx="120">
                  <c:v>485</c:v>
                </c:pt>
                <c:pt idx="121">
                  <c:v>486</c:v>
                </c:pt>
                <c:pt idx="122">
                  <c:v>487</c:v>
                </c:pt>
                <c:pt idx="123">
                  <c:v>488</c:v>
                </c:pt>
                <c:pt idx="124">
                  <c:v>489</c:v>
                </c:pt>
                <c:pt idx="125">
                  <c:v>490</c:v>
                </c:pt>
                <c:pt idx="126">
                  <c:v>491</c:v>
                </c:pt>
                <c:pt idx="127">
                  <c:v>492</c:v>
                </c:pt>
                <c:pt idx="128">
                  <c:v>493</c:v>
                </c:pt>
                <c:pt idx="129">
                  <c:v>494</c:v>
                </c:pt>
                <c:pt idx="130">
                  <c:v>495</c:v>
                </c:pt>
                <c:pt idx="131">
                  <c:v>496</c:v>
                </c:pt>
                <c:pt idx="132">
                  <c:v>497</c:v>
                </c:pt>
                <c:pt idx="133">
                  <c:v>498</c:v>
                </c:pt>
                <c:pt idx="134">
                  <c:v>499</c:v>
                </c:pt>
                <c:pt idx="135">
                  <c:v>500</c:v>
                </c:pt>
                <c:pt idx="136">
                  <c:v>501</c:v>
                </c:pt>
                <c:pt idx="137">
                  <c:v>502</c:v>
                </c:pt>
                <c:pt idx="138">
                  <c:v>503</c:v>
                </c:pt>
                <c:pt idx="139">
                  <c:v>504</c:v>
                </c:pt>
                <c:pt idx="140">
                  <c:v>505</c:v>
                </c:pt>
                <c:pt idx="141">
                  <c:v>506</c:v>
                </c:pt>
                <c:pt idx="142">
                  <c:v>507</c:v>
                </c:pt>
                <c:pt idx="143">
                  <c:v>508</c:v>
                </c:pt>
                <c:pt idx="144">
                  <c:v>509</c:v>
                </c:pt>
                <c:pt idx="145">
                  <c:v>510</c:v>
                </c:pt>
                <c:pt idx="146">
                  <c:v>511</c:v>
                </c:pt>
                <c:pt idx="147">
                  <c:v>512</c:v>
                </c:pt>
                <c:pt idx="148">
                  <c:v>513</c:v>
                </c:pt>
                <c:pt idx="149">
                  <c:v>514</c:v>
                </c:pt>
                <c:pt idx="150">
                  <c:v>515</c:v>
                </c:pt>
                <c:pt idx="151">
                  <c:v>516</c:v>
                </c:pt>
                <c:pt idx="152">
                  <c:v>517</c:v>
                </c:pt>
                <c:pt idx="153">
                  <c:v>518</c:v>
                </c:pt>
                <c:pt idx="154">
                  <c:v>519</c:v>
                </c:pt>
                <c:pt idx="155">
                  <c:v>520</c:v>
                </c:pt>
                <c:pt idx="156">
                  <c:v>521</c:v>
                </c:pt>
                <c:pt idx="157">
                  <c:v>522</c:v>
                </c:pt>
                <c:pt idx="158">
                  <c:v>523</c:v>
                </c:pt>
                <c:pt idx="159">
                  <c:v>524</c:v>
                </c:pt>
                <c:pt idx="160">
                  <c:v>525</c:v>
                </c:pt>
                <c:pt idx="161">
                  <c:v>526</c:v>
                </c:pt>
                <c:pt idx="162">
                  <c:v>527</c:v>
                </c:pt>
                <c:pt idx="163">
                  <c:v>528</c:v>
                </c:pt>
                <c:pt idx="164">
                  <c:v>529</c:v>
                </c:pt>
                <c:pt idx="165">
                  <c:v>530</c:v>
                </c:pt>
                <c:pt idx="166">
                  <c:v>531</c:v>
                </c:pt>
                <c:pt idx="167">
                  <c:v>532</c:v>
                </c:pt>
                <c:pt idx="168">
                  <c:v>533</c:v>
                </c:pt>
                <c:pt idx="169">
                  <c:v>534</c:v>
                </c:pt>
                <c:pt idx="170">
                  <c:v>535</c:v>
                </c:pt>
                <c:pt idx="171">
                  <c:v>536</c:v>
                </c:pt>
                <c:pt idx="172">
                  <c:v>537</c:v>
                </c:pt>
                <c:pt idx="173">
                  <c:v>538</c:v>
                </c:pt>
                <c:pt idx="174">
                  <c:v>539</c:v>
                </c:pt>
                <c:pt idx="175">
                  <c:v>540</c:v>
                </c:pt>
                <c:pt idx="176">
                  <c:v>541</c:v>
                </c:pt>
                <c:pt idx="177">
                  <c:v>542</c:v>
                </c:pt>
                <c:pt idx="178">
                  <c:v>543</c:v>
                </c:pt>
                <c:pt idx="179">
                  <c:v>544</c:v>
                </c:pt>
                <c:pt idx="180">
                  <c:v>545</c:v>
                </c:pt>
                <c:pt idx="181">
                  <c:v>546</c:v>
                </c:pt>
                <c:pt idx="182">
                  <c:v>547</c:v>
                </c:pt>
                <c:pt idx="183">
                  <c:v>548</c:v>
                </c:pt>
                <c:pt idx="184">
                  <c:v>549</c:v>
                </c:pt>
                <c:pt idx="185">
                  <c:v>550</c:v>
                </c:pt>
                <c:pt idx="186">
                  <c:v>551</c:v>
                </c:pt>
                <c:pt idx="187">
                  <c:v>552</c:v>
                </c:pt>
                <c:pt idx="188">
                  <c:v>553</c:v>
                </c:pt>
                <c:pt idx="189">
                  <c:v>554</c:v>
                </c:pt>
                <c:pt idx="190">
                  <c:v>555</c:v>
                </c:pt>
                <c:pt idx="191">
                  <c:v>556</c:v>
                </c:pt>
                <c:pt idx="192">
                  <c:v>557</c:v>
                </c:pt>
                <c:pt idx="193">
                  <c:v>558</c:v>
                </c:pt>
                <c:pt idx="194">
                  <c:v>559</c:v>
                </c:pt>
                <c:pt idx="195">
                  <c:v>560</c:v>
                </c:pt>
                <c:pt idx="196">
                  <c:v>561</c:v>
                </c:pt>
                <c:pt idx="197">
                  <c:v>562</c:v>
                </c:pt>
                <c:pt idx="198">
                  <c:v>563</c:v>
                </c:pt>
                <c:pt idx="199">
                  <c:v>564</c:v>
                </c:pt>
                <c:pt idx="200">
                  <c:v>565</c:v>
                </c:pt>
                <c:pt idx="201">
                  <c:v>566</c:v>
                </c:pt>
                <c:pt idx="202">
                  <c:v>567</c:v>
                </c:pt>
                <c:pt idx="203">
                  <c:v>568</c:v>
                </c:pt>
                <c:pt idx="204">
                  <c:v>569</c:v>
                </c:pt>
                <c:pt idx="205">
                  <c:v>570</c:v>
                </c:pt>
                <c:pt idx="206">
                  <c:v>571</c:v>
                </c:pt>
                <c:pt idx="207">
                  <c:v>572</c:v>
                </c:pt>
                <c:pt idx="208">
                  <c:v>573</c:v>
                </c:pt>
                <c:pt idx="209">
                  <c:v>574</c:v>
                </c:pt>
                <c:pt idx="210">
                  <c:v>575</c:v>
                </c:pt>
                <c:pt idx="211">
                  <c:v>576</c:v>
                </c:pt>
                <c:pt idx="212">
                  <c:v>577</c:v>
                </c:pt>
                <c:pt idx="213">
                  <c:v>578</c:v>
                </c:pt>
                <c:pt idx="214">
                  <c:v>579</c:v>
                </c:pt>
                <c:pt idx="215">
                  <c:v>580</c:v>
                </c:pt>
                <c:pt idx="216">
                  <c:v>581</c:v>
                </c:pt>
                <c:pt idx="217">
                  <c:v>582</c:v>
                </c:pt>
                <c:pt idx="218">
                  <c:v>583</c:v>
                </c:pt>
                <c:pt idx="219">
                  <c:v>584</c:v>
                </c:pt>
                <c:pt idx="220">
                  <c:v>585</c:v>
                </c:pt>
                <c:pt idx="221">
                  <c:v>586</c:v>
                </c:pt>
                <c:pt idx="222">
                  <c:v>587</c:v>
                </c:pt>
                <c:pt idx="223">
                  <c:v>588</c:v>
                </c:pt>
                <c:pt idx="224">
                  <c:v>589</c:v>
                </c:pt>
                <c:pt idx="225">
                  <c:v>590</c:v>
                </c:pt>
                <c:pt idx="226">
                  <c:v>591</c:v>
                </c:pt>
                <c:pt idx="227">
                  <c:v>592</c:v>
                </c:pt>
                <c:pt idx="228">
                  <c:v>593</c:v>
                </c:pt>
                <c:pt idx="229">
                  <c:v>594</c:v>
                </c:pt>
                <c:pt idx="230">
                  <c:v>595</c:v>
                </c:pt>
                <c:pt idx="231">
                  <c:v>596</c:v>
                </c:pt>
                <c:pt idx="232">
                  <c:v>597</c:v>
                </c:pt>
                <c:pt idx="233">
                  <c:v>598</c:v>
                </c:pt>
                <c:pt idx="234">
                  <c:v>599</c:v>
                </c:pt>
                <c:pt idx="235">
                  <c:v>600</c:v>
                </c:pt>
                <c:pt idx="236">
                  <c:v>601</c:v>
                </c:pt>
                <c:pt idx="237">
                  <c:v>602</c:v>
                </c:pt>
                <c:pt idx="238">
                  <c:v>603</c:v>
                </c:pt>
                <c:pt idx="239">
                  <c:v>604</c:v>
                </c:pt>
                <c:pt idx="240">
                  <c:v>605</c:v>
                </c:pt>
                <c:pt idx="241">
                  <c:v>606</c:v>
                </c:pt>
                <c:pt idx="242">
                  <c:v>607</c:v>
                </c:pt>
                <c:pt idx="243">
                  <c:v>608</c:v>
                </c:pt>
                <c:pt idx="244">
                  <c:v>609</c:v>
                </c:pt>
                <c:pt idx="245">
                  <c:v>610</c:v>
                </c:pt>
                <c:pt idx="246">
                  <c:v>611</c:v>
                </c:pt>
                <c:pt idx="247">
                  <c:v>612</c:v>
                </c:pt>
                <c:pt idx="248">
                  <c:v>613</c:v>
                </c:pt>
                <c:pt idx="249">
                  <c:v>614</c:v>
                </c:pt>
                <c:pt idx="250">
                  <c:v>615</c:v>
                </c:pt>
                <c:pt idx="251">
                  <c:v>616</c:v>
                </c:pt>
                <c:pt idx="252">
                  <c:v>617</c:v>
                </c:pt>
                <c:pt idx="253">
                  <c:v>618</c:v>
                </c:pt>
                <c:pt idx="254">
                  <c:v>619</c:v>
                </c:pt>
                <c:pt idx="255">
                  <c:v>620</c:v>
                </c:pt>
                <c:pt idx="256">
                  <c:v>621</c:v>
                </c:pt>
                <c:pt idx="257">
                  <c:v>622</c:v>
                </c:pt>
                <c:pt idx="258">
                  <c:v>623</c:v>
                </c:pt>
                <c:pt idx="259">
                  <c:v>624</c:v>
                </c:pt>
                <c:pt idx="260">
                  <c:v>625</c:v>
                </c:pt>
                <c:pt idx="261">
                  <c:v>626</c:v>
                </c:pt>
                <c:pt idx="262">
                  <c:v>627</c:v>
                </c:pt>
                <c:pt idx="263">
                  <c:v>628</c:v>
                </c:pt>
                <c:pt idx="264">
                  <c:v>629</c:v>
                </c:pt>
                <c:pt idx="265">
                  <c:v>630</c:v>
                </c:pt>
                <c:pt idx="266">
                  <c:v>631</c:v>
                </c:pt>
                <c:pt idx="267">
                  <c:v>632</c:v>
                </c:pt>
                <c:pt idx="268">
                  <c:v>633</c:v>
                </c:pt>
                <c:pt idx="269">
                  <c:v>634</c:v>
                </c:pt>
                <c:pt idx="270">
                  <c:v>635</c:v>
                </c:pt>
                <c:pt idx="271">
                  <c:v>636</c:v>
                </c:pt>
                <c:pt idx="272">
                  <c:v>637</c:v>
                </c:pt>
                <c:pt idx="273">
                  <c:v>638</c:v>
                </c:pt>
                <c:pt idx="274">
                  <c:v>639</c:v>
                </c:pt>
                <c:pt idx="275">
                  <c:v>640</c:v>
                </c:pt>
                <c:pt idx="276">
                  <c:v>641</c:v>
                </c:pt>
                <c:pt idx="277">
                  <c:v>642</c:v>
                </c:pt>
                <c:pt idx="278">
                  <c:v>643</c:v>
                </c:pt>
                <c:pt idx="279">
                  <c:v>644</c:v>
                </c:pt>
                <c:pt idx="280">
                  <c:v>645</c:v>
                </c:pt>
                <c:pt idx="281">
                  <c:v>646</c:v>
                </c:pt>
                <c:pt idx="282">
                  <c:v>647</c:v>
                </c:pt>
                <c:pt idx="283">
                  <c:v>648</c:v>
                </c:pt>
                <c:pt idx="284">
                  <c:v>649</c:v>
                </c:pt>
                <c:pt idx="285">
                  <c:v>650</c:v>
                </c:pt>
                <c:pt idx="286">
                  <c:v>651</c:v>
                </c:pt>
                <c:pt idx="287">
                  <c:v>652</c:v>
                </c:pt>
                <c:pt idx="288">
                  <c:v>653</c:v>
                </c:pt>
                <c:pt idx="289">
                  <c:v>654</c:v>
                </c:pt>
                <c:pt idx="290">
                  <c:v>655</c:v>
                </c:pt>
                <c:pt idx="291">
                  <c:v>656</c:v>
                </c:pt>
                <c:pt idx="292">
                  <c:v>657</c:v>
                </c:pt>
                <c:pt idx="293">
                  <c:v>658</c:v>
                </c:pt>
                <c:pt idx="294">
                  <c:v>659</c:v>
                </c:pt>
                <c:pt idx="295">
                  <c:v>660</c:v>
                </c:pt>
                <c:pt idx="296">
                  <c:v>661</c:v>
                </c:pt>
                <c:pt idx="297">
                  <c:v>662</c:v>
                </c:pt>
                <c:pt idx="298">
                  <c:v>663</c:v>
                </c:pt>
                <c:pt idx="299">
                  <c:v>664</c:v>
                </c:pt>
                <c:pt idx="300">
                  <c:v>665</c:v>
                </c:pt>
                <c:pt idx="301">
                  <c:v>666</c:v>
                </c:pt>
                <c:pt idx="302">
                  <c:v>667</c:v>
                </c:pt>
                <c:pt idx="303">
                  <c:v>668</c:v>
                </c:pt>
                <c:pt idx="304">
                  <c:v>669</c:v>
                </c:pt>
                <c:pt idx="305">
                  <c:v>670</c:v>
                </c:pt>
                <c:pt idx="306">
                  <c:v>671</c:v>
                </c:pt>
                <c:pt idx="307">
                  <c:v>672</c:v>
                </c:pt>
                <c:pt idx="308">
                  <c:v>673</c:v>
                </c:pt>
                <c:pt idx="309">
                  <c:v>674</c:v>
                </c:pt>
                <c:pt idx="310">
                  <c:v>675</c:v>
                </c:pt>
                <c:pt idx="311">
                  <c:v>676</c:v>
                </c:pt>
                <c:pt idx="312">
                  <c:v>677</c:v>
                </c:pt>
                <c:pt idx="313">
                  <c:v>678</c:v>
                </c:pt>
                <c:pt idx="314">
                  <c:v>679</c:v>
                </c:pt>
                <c:pt idx="315">
                  <c:v>680</c:v>
                </c:pt>
                <c:pt idx="316">
                  <c:v>681</c:v>
                </c:pt>
                <c:pt idx="317">
                  <c:v>682</c:v>
                </c:pt>
                <c:pt idx="318">
                  <c:v>683</c:v>
                </c:pt>
                <c:pt idx="319">
                  <c:v>684</c:v>
                </c:pt>
                <c:pt idx="320">
                  <c:v>685</c:v>
                </c:pt>
                <c:pt idx="321">
                  <c:v>686</c:v>
                </c:pt>
                <c:pt idx="322">
                  <c:v>687</c:v>
                </c:pt>
                <c:pt idx="323">
                  <c:v>688</c:v>
                </c:pt>
                <c:pt idx="324">
                  <c:v>689</c:v>
                </c:pt>
                <c:pt idx="325">
                  <c:v>690</c:v>
                </c:pt>
                <c:pt idx="326">
                  <c:v>691</c:v>
                </c:pt>
                <c:pt idx="327">
                  <c:v>692</c:v>
                </c:pt>
                <c:pt idx="328">
                  <c:v>693</c:v>
                </c:pt>
                <c:pt idx="329">
                  <c:v>694</c:v>
                </c:pt>
                <c:pt idx="330">
                  <c:v>695</c:v>
                </c:pt>
                <c:pt idx="331">
                  <c:v>696</c:v>
                </c:pt>
                <c:pt idx="332">
                  <c:v>697</c:v>
                </c:pt>
                <c:pt idx="333">
                  <c:v>698</c:v>
                </c:pt>
                <c:pt idx="334">
                  <c:v>699</c:v>
                </c:pt>
                <c:pt idx="335">
                  <c:v>700</c:v>
                </c:pt>
                <c:pt idx="336">
                  <c:v>701</c:v>
                </c:pt>
                <c:pt idx="337">
                  <c:v>702</c:v>
                </c:pt>
                <c:pt idx="338">
                  <c:v>703</c:v>
                </c:pt>
                <c:pt idx="339">
                  <c:v>704</c:v>
                </c:pt>
                <c:pt idx="340">
                  <c:v>705</c:v>
                </c:pt>
                <c:pt idx="341">
                  <c:v>706</c:v>
                </c:pt>
                <c:pt idx="342">
                  <c:v>707</c:v>
                </c:pt>
                <c:pt idx="343">
                  <c:v>708</c:v>
                </c:pt>
                <c:pt idx="344">
                  <c:v>709</c:v>
                </c:pt>
                <c:pt idx="345">
                  <c:v>710</c:v>
                </c:pt>
                <c:pt idx="346">
                  <c:v>711</c:v>
                </c:pt>
                <c:pt idx="347">
                  <c:v>712</c:v>
                </c:pt>
                <c:pt idx="348">
                  <c:v>713</c:v>
                </c:pt>
                <c:pt idx="349">
                  <c:v>714</c:v>
                </c:pt>
                <c:pt idx="350">
                  <c:v>715</c:v>
                </c:pt>
                <c:pt idx="351">
                  <c:v>716</c:v>
                </c:pt>
                <c:pt idx="352">
                  <c:v>717</c:v>
                </c:pt>
                <c:pt idx="353">
                  <c:v>718</c:v>
                </c:pt>
                <c:pt idx="354">
                  <c:v>719</c:v>
                </c:pt>
                <c:pt idx="355">
                  <c:v>720</c:v>
                </c:pt>
                <c:pt idx="356">
                  <c:v>721</c:v>
                </c:pt>
                <c:pt idx="357">
                  <c:v>722</c:v>
                </c:pt>
                <c:pt idx="358">
                  <c:v>723</c:v>
                </c:pt>
                <c:pt idx="359">
                  <c:v>724</c:v>
                </c:pt>
                <c:pt idx="360">
                  <c:v>725</c:v>
                </c:pt>
                <c:pt idx="361">
                  <c:v>726</c:v>
                </c:pt>
                <c:pt idx="362">
                  <c:v>727</c:v>
                </c:pt>
                <c:pt idx="363">
                  <c:v>728</c:v>
                </c:pt>
                <c:pt idx="364">
                  <c:v>729</c:v>
                </c:pt>
                <c:pt idx="365">
                  <c:v>730</c:v>
                </c:pt>
                <c:pt idx="366">
                  <c:v>731</c:v>
                </c:pt>
                <c:pt idx="367">
                  <c:v>732</c:v>
                </c:pt>
                <c:pt idx="368">
                  <c:v>733</c:v>
                </c:pt>
                <c:pt idx="369">
                  <c:v>734</c:v>
                </c:pt>
                <c:pt idx="370">
                  <c:v>735</c:v>
                </c:pt>
                <c:pt idx="371">
                  <c:v>736</c:v>
                </c:pt>
                <c:pt idx="372">
                  <c:v>737</c:v>
                </c:pt>
                <c:pt idx="373">
                  <c:v>738</c:v>
                </c:pt>
                <c:pt idx="374">
                  <c:v>739</c:v>
                </c:pt>
                <c:pt idx="375">
                  <c:v>740</c:v>
                </c:pt>
                <c:pt idx="376">
                  <c:v>741</c:v>
                </c:pt>
                <c:pt idx="377">
                  <c:v>742</c:v>
                </c:pt>
                <c:pt idx="378">
                  <c:v>743</c:v>
                </c:pt>
                <c:pt idx="379">
                  <c:v>744</c:v>
                </c:pt>
                <c:pt idx="380">
                  <c:v>745</c:v>
                </c:pt>
                <c:pt idx="381">
                  <c:v>746</c:v>
                </c:pt>
                <c:pt idx="382">
                  <c:v>747</c:v>
                </c:pt>
                <c:pt idx="383">
                  <c:v>748</c:v>
                </c:pt>
                <c:pt idx="384">
                  <c:v>749</c:v>
                </c:pt>
                <c:pt idx="385">
                  <c:v>750</c:v>
                </c:pt>
                <c:pt idx="386">
                  <c:v>751</c:v>
                </c:pt>
                <c:pt idx="387">
                  <c:v>752</c:v>
                </c:pt>
                <c:pt idx="388">
                  <c:v>753</c:v>
                </c:pt>
                <c:pt idx="389">
                  <c:v>754</c:v>
                </c:pt>
                <c:pt idx="390">
                  <c:v>755</c:v>
                </c:pt>
                <c:pt idx="391">
                  <c:v>756</c:v>
                </c:pt>
                <c:pt idx="392">
                  <c:v>757</c:v>
                </c:pt>
                <c:pt idx="393">
                  <c:v>758</c:v>
                </c:pt>
                <c:pt idx="394">
                  <c:v>759</c:v>
                </c:pt>
                <c:pt idx="395">
                  <c:v>760</c:v>
                </c:pt>
                <c:pt idx="396">
                  <c:v>761</c:v>
                </c:pt>
                <c:pt idx="397">
                  <c:v>762</c:v>
                </c:pt>
                <c:pt idx="398">
                  <c:v>763</c:v>
                </c:pt>
                <c:pt idx="399">
                  <c:v>764</c:v>
                </c:pt>
                <c:pt idx="400">
                  <c:v>765</c:v>
                </c:pt>
                <c:pt idx="401">
                  <c:v>766</c:v>
                </c:pt>
                <c:pt idx="402">
                  <c:v>767</c:v>
                </c:pt>
                <c:pt idx="403">
                  <c:v>768</c:v>
                </c:pt>
                <c:pt idx="404">
                  <c:v>769</c:v>
                </c:pt>
                <c:pt idx="405">
                  <c:v>770</c:v>
                </c:pt>
                <c:pt idx="406">
                  <c:v>771</c:v>
                </c:pt>
                <c:pt idx="407">
                  <c:v>772</c:v>
                </c:pt>
                <c:pt idx="408">
                  <c:v>773</c:v>
                </c:pt>
                <c:pt idx="409">
                  <c:v>774</c:v>
                </c:pt>
                <c:pt idx="410">
                  <c:v>775</c:v>
                </c:pt>
                <c:pt idx="411">
                  <c:v>776</c:v>
                </c:pt>
                <c:pt idx="412">
                  <c:v>777</c:v>
                </c:pt>
                <c:pt idx="413">
                  <c:v>778</c:v>
                </c:pt>
                <c:pt idx="414">
                  <c:v>779</c:v>
                </c:pt>
                <c:pt idx="415">
                  <c:v>780</c:v>
                </c:pt>
                <c:pt idx="416">
                  <c:v>781</c:v>
                </c:pt>
                <c:pt idx="417">
                  <c:v>782</c:v>
                </c:pt>
                <c:pt idx="418">
                  <c:v>783</c:v>
                </c:pt>
                <c:pt idx="419">
                  <c:v>784</c:v>
                </c:pt>
                <c:pt idx="420">
                  <c:v>785</c:v>
                </c:pt>
                <c:pt idx="421">
                  <c:v>786</c:v>
                </c:pt>
                <c:pt idx="422">
                  <c:v>787</c:v>
                </c:pt>
                <c:pt idx="423">
                  <c:v>788</c:v>
                </c:pt>
                <c:pt idx="424">
                  <c:v>789</c:v>
                </c:pt>
                <c:pt idx="425">
                  <c:v>790</c:v>
                </c:pt>
                <c:pt idx="426">
                  <c:v>791</c:v>
                </c:pt>
                <c:pt idx="427">
                  <c:v>792</c:v>
                </c:pt>
                <c:pt idx="428">
                  <c:v>793</c:v>
                </c:pt>
                <c:pt idx="429">
                  <c:v>794</c:v>
                </c:pt>
                <c:pt idx="430">
                  <c:v>795</c:v>
                </c:pt>
                <c:pt idx="431">
                  <c:v>796</c:v>
                </c:pt>
                <c:pt idx="432">
                  <c:v>797</c:v>
                </c:pt>
                <c:pt idx="433">
                  <c:v>798</c:v>
                </c:pt>
                <c:pt idx="434">
                  <c:v>799</c:v>
                </c:pt>
                <c:pt idx="435">
                  <c:v>800</c:v>
                </c:pt>
                <c:pt idx="436">
                  <c:v>801</c:v>
                </c:pt>
                <c:pt idx="437">
                  <c:v>802</c:v>
                </c:pt>
                <c:pt idx="438">
                  <c:v>803</c:v>
                </c:pt>
                <c:pt idx="439">
                  <c:v>804</c:v>
                </c:pt>
                <c:pt idx="440">
                  <c:v>805</c:v>
                </c:pt>
                <c:pt idx="441">
                  <c:v>806</c:v>
                </c:pt>
                <c:pt idx="442">
                  <c:v>807</c:v>
                </c:pt>
                <c:pt idx="443">
                  <c:v>808</c:v>
                </c:pt>
                <c:pt idx="444">
                  <c:v>809</c:v>
                </c:pt>
                <c:pt idx="445">
                  <c:v>810</c:v>
                </c:pt>
                <c:pt idx="446">
                  <c:v>811</c:v>
                </c:pt>
                <c:pt idx="447">
                  <c:v>812</c:v>
                </c:pt>
                <c:pt idx="448">
                  <c:v>813</c:v>
                </c:pt>
                <c:pt idx="449">
                  <c:v>814</c:v>
                </c:pt>
                <c:pt idx="450">
                  <c:v>815</c:v>
                </c:pt>
                <c:pt idx="451">
                  <c:v>816</c:v>
                </c:pt>
                <c:pt idx="452">
                  <c:v>817</c:v>
                </c:pt>
                <c:pt idx="453">
                  <c:v>818</c:v>
                </c:pt>
                <c:pt idx="454">
                  <c:v>819</c:v>
                </c:pt>
                <c:pt idx="455">
                  <c:v>820</c:v>
                </c:pt>
                <c:pt idx="456">
                  <c:v>821</c:v>
                </c:pt>
                <c:pt idx="457">
                  <c:v>822</c:v>
                </c:pt>
                <c:pt idx="458">
                  <c:v>823</c:v>
                </c:pt>
                <c:pt idx="459">
                  <c:v>824</c:v>
                </c:pt>
                <c:pt idx="460">
                  <c:v>825</c:v>
                </c:pt>
                <c:pt idx="461">
                  <c:v>826</c:v>
                </c:pt>
                <c:pt idx="462">
                  <c:v>827</c:v>
                </c:pt>
                <c:pt idx="463">
                  <c:v>828</c:v>
                </c:pt>
                <c:pt idx="464">
                  <c:v>829</c:v>
                </c:pt>
                <c:pt idx="465">
                  <c:v>830</c:v>
                </c:pt>
                <c:pt idx="466">
                  <c:v>831</c:v>
                </c:pt>
                <c:pt idx="467">
                  <c:v>832</c:v>
                </c:pt>
                <c:pt idx="468">
                  <c:v>833</c:v>
                </c:pt>
                <c:pt idx="469">
                  <c:v>834</c:v>
                </c:pt>
                <c:pt idx="470">
                  <c:v>835</c:v>
                </c:pt>
                <c:pt idx="471">
                  <c:v>836</c:v>
                </c:pt>
                <c:pt idx="472">
                  <c:v>837</c:v>
                </c:pt>
                <c:pt idx="473">
                  <c:v>838</c:v>
                </c:pt>
                <c:pt idx="474">
                  <c:v>839</c:v>
                </c:pt>
                <c:pt idx="475">
                  <c:v>840</c:v>
                </c:pt>
                <c:pt idx="476">
                  <c:v>841</c:v>
                </c:pt>
                <c:pt idx="477">
                  <c:v>842</c:v>
                </c:pt>
                <c:pt idx="478">
                  <c:v>843</c:v>
                </c:pt>
                <c:pt idx="479">
                  <c:v>844</c:v>
                </c:pt>
                <c:pt idx="480">
                  <c:v>845</c:v>
                </c:pt>
                <c:pt idx="481">
                  <c:v>846</c:v>
                </c:pt>
                <c:pt idx="482">
                  <c:v>847</c:v>
                </c:pt>
                <c:pt idx="483">
                  <c:v>848</c:v>
                </c:pt>
                <c:pt idx="484">
                  <c:v>849</c:v>
                </c:pt>
                <c:pt idx="485">
                  <c:v>850</c:v>
                </c:pt>
                <c:pt idx="486">
                  <c:v>851</c:v>
                </c:pt>
                <c:pt idx="487">
                  <c:v>852</c:v>
                </c:pt>
                <c:pt idx="488">
                  <c:v>853</c:v>
                </c:pt>
                <c:pt idx="489">
                  <c:v>854</c:v>
                </c:pt>
                <c:pt idx="490">
                  <c:v>855</c:v>
                </c:pt>
                <c:pt idx="491">
                  <c:v>856</c:v>
                </c:pt>
                <c:pt idx="492">
                  <c:v>857</c:v>
                </c:pt>
                <c:pt idx="493">
                  <c:v>858</c:v>
                </c:pt>
                <c:pt idx="494">
                  <c:v>859</c:v>
                </c:pt>
                <c:pt idx="495">
                  <c:v>860</c:v>
                </c:pt>
                <c:pt idx="496">
                  <c:v>861</c:v>
                </c:pt>
                <c:pt idx="497">
                  <c:v>862</c:v>
                </c:pt>
                <c:pt idx="498">
                  <c:v>863</c:v>
                </c:pt>
                <c:pt idx="499">
                  <c:v>864</c:v>
                </c:pt>
                <c:pt idx="500">
                  <c:v>865</c:v>
                </c:pt>
                <c:pt idx="501">
                  <c:v>866</c:v>
                </c:pt>
                <c:pt idx="502">
                  <c:v>867</c:v>
                </c:pt>
                <c:pt idx="503">
                  <c:v>868</c:v>
                </c:pt>
                <c:pt idx="504">
                  <c:v>869</c:v>
                </c:pt>
                <c:pt idx="505">
                  <c:v>870</c:v>
                </c:pt>
                <c:pt idx="506">
                  <c:v>871</c:v>
                </c:pt>
                <c:pt idx="507">
                  <c:v>872</c:v>
                </c:pt>
                <c:pt idx="508">
                  <c:v>873</c:v>
                </c:pt>
                <c:pt idx="509">
                  <c:v>874</c:v>
                </c:pt>
                <c:pt idx="510">
                  <c:v>875</c:v>
                </c:pt>
                <c:pt idx="511">
                  <c:v>876</c:v>
                </c:pt>
                <c:pt idx="512">
                  <c:v>877</c:v>
                </c:pt>
                <c:pt idx="513">
                  <c:v>878</c:v>
                </c:pt>
                <c:pt idx="514">
                  <c:v>879</c:v>
                </c:pt>
                <c:pt idx="515">
                  <c:v>880</c:v>
                </c:pt>
                <c:pt idx="516">
                  <c:v>881</c:v>
                </c:pt>
                <c:pt idx="517">
                  <c:v>882</c:v>
                </c:pt>
                <c:pt idx="518">
                  <c:v>883</c:v>
                </c:pt>
                <c:pt idx="519">
                  <c:v>884</c:v>
                </c:pt>
                <c:pt idx="520">
                  <c:v>885</c:v>
                </c:pt>
                <c:pt idx="521">
                  <c:v>886</c:v>
                </c:pt>
                <c:pt idx="522">
                  <c:v>887</c:v>
                </c:pt>
                <c:pt idx="523">
                  <c:v>888</c:v>
                </c:pt>
                <c:pt idx="524">
                  <c:v>889</c:v>
                </c:pt>
                <c:pt idx="525">
                  <c:v>890</c:v>
                </c:pt>
                <c:pt idx="526">
                  <c:v>891</c:v>
                </c:pt>
                <c:pt idx="527">
                  <c:v>892</c:v>
                </c:pt>
                <c:pt idx="528">
                  <c:v>893</c:v>
                </c:pt>
                <c:pt idx="529">
                  <c:v>894</c:v>
                </c:pt>
                <c:pt idx="530">
                  <c:v>895</c:v>
                </c:pt>
                <c:pt idx="531">
                  <c:v>896</c:v>
                </c:pt>
                <c:pt idx="532">
                  <c:v>897</c:v>
                </c:pt>
                <c:pt idx="533">
                  <c:v>898</c:v>
                </c:pt>
                <c:pt idx="534">
                  <c:v>899</c:v>
                </c:pt>
                <c:pt idx="535">
                  <c:v>900</c:v>
                </c:pt>
                <c:pt idx="536">
                  <c:v>901</c:v>
                </c:pt>
                <c:pt idx="537">
                  <c:v>902</c:v>
                </c:pt>
                <c:pt idx="538">
                  <c:v>903</c:v>
                </c:pt>
                <c:pt idx="539">
                  <c:v>904</c:v>
                </c:pt>
                <c:pt idx="540">
                  <c:v>905</c:v>
                </c:pt>
                <c:pt idx="541">
                  <c:v>906</c:v>
                </c:pt>
                <c:pt idx="542">
                  <c:v>907</c:v>
                </c:pt>
                <c:pt idx="543">
                  <c:v>908</c:v>
                </c:pt>
                <c:pt idx="544">
                  <c:v>909</c:v>
                </c:pt>
                <c:pt idx="545">
                  <c:v>910</c:v>
                </c:pt>
                <c:pt idx="546">
                  <c:v>911</c:v>
                </c:pt>
                <c:pt idx="547">
                  <c:v>912</c:v>
                </c:pt>
                <c:pt idx="548">
                  <c:v>913</c:v>
                </c:pt>
                <c:pt idx="549">
                  <c:v>914</c:v>
                </c:pt>
                <c:pt idx="550">
                  <c:v>915</c:v>
                </c:pt>
                <c:pt idx="551">
                  <c:v>916</c:v>
                </c:pt>
                <c:pt idx="552">
                  <c:v>917</c:v>
                </c:pt>
                <c:pt idx="553">
                  <c:v>918</c:v>
                </c:pt>
                <c:pt idx="554">
                  <c:v>919</c:v>
                </c:pt>
                <c:pt idx="555">
                  <c:v>920</c:v>
                </c:pt>
                <c:pt idx="556">
                  <c:v>921</c:v>
                </c:pt>
                <c:pt idx="557">
                  <c:v>922</c:v>
                </c:pt>
                <c:pt idx="558">
                  <c:v>923</c:v>
                </c:pt>
                <c:pt idx="559">
                  <c:v>924</c:v>
                </c:pt>
                <c:pt idx="560">
                  <c:v>925</c:v>
                </c:pt>
                <c:pt idx="561">
                  <c:v>926</c:v>
                </c:pt>
                <c:pt idx="562">
                  <c:v>927</c:v>
                </c:pt>
                <c:pt idx="563">
                  <c:v>928</c:v>
                </c:pt>
                <c:pt idx="564">
                  <c:v>929</c:v>
                </c:pt>
                <c:pt idx="565">
                  <c:v>930</c:v>
                </c:pt>
                <c:pt idx="566">
                  <c:v>931</c:v>
                </c:pt>
                <c:pt idx="567">
                  <c:v>932</c:v>
                </c:pt>
                <c:pt idx="568">
                  <c:v>933</c:v>
                </c:pt>
                <c:pt idx="569">
                  <c:v>934</c:v>
                </c:pt>
                <c:pt idx="570">
                  <c:v>935</c:v>
                </c:pt>
                <c:pt idx="571">
                  <c:v>936</c:v>
                </c:pt>
                <c:pt idx="572">
                  <c:v>937</c:v>
                </c:pt>
                <c:pt idx="573">
                  <c:v>938</c:v>
                </c:pt>
                <c:pt idx="574">
                  <c:v>939</c:v>
                </c:pt>
                <c:pt idx="575">
                  <c:v>940</c:v>
                </c:pt>
                <c:pt idx="576">
                  <c:v>941</c:v>
                </c:pt>
                <c:pt idx="577">
                  <c:v>942</c:v>
                </c:pt>
                <c:pt idx="578">
                  <c:v>943</c:v>
                </c:pt>
                <c:pt idx="579">
                  <c:v>944</c:v>
                </c:pt>
                <c:pt idx="580">
                  <c:v>945</c:v>
                </c:pt>
                <c:pt idx="581">
                  <c:v>946</c:v>
                </c:pt>
                <c:pt idx="582">
                  <c:v>947</c:v>
                </c:pt>
                <c:pt idx="583">
                  <c:v>948</c:v>
                </c:pt>
                <c:pt idx="584">
                  <c:v>949</c:v>
                </c:pt>
                <c:pt idx="585">
                  <c:v>950</c:v>
                </c:pt>
                <c:pt idx="586">
                  <c:v>951</c:v>
                </c:pt>
                <c:pt idx="587">
                  <c:v>952</c:v>
                </c:pt>
                <c:pt idx="588">
                  <c:v>953</c:v>
                </c:pt>
                <c:pt idx="589">
                  <c:v>954</c:v>
                </c:pt>
                <c:pt idx="590">
                  <c:v>955</c:v>
                </c:pt>
                <c:pt idx="591">
                  <c:v>956</c:v>
                </c:pt>
                <c:pt idx="592">
                  <c:v>957</c:v>
                </c:pt>
                <c:pt idx="593">
                  <c:v>958</c:v>
                </c:pt>
                <c:pt idx="594">
                  <c:v>959</c:v>
                </c:pt>
                <c:pt idx="595">
                  <c:v>960</c:v>
                </c:pt>
                <c:pt idx="596">
                  <c:v>961</c:v>
                </c:pt>
                <c:pt idx="597">
                  <c:v>962</c:v>
                </c:pt>
                <c:pt idx="598">
                  <c:v>963</c:v>
                </c:pt>
                <c:pt idx="599">
                  <c:v>964</c:v>
                </c:pt>
                <c:pt idx="600">
                  <c:v>965</c:v>
                </c:pt>
                <c:pt idx="601">
                  <c:v>966</c:v>
                </c:pt>
                <c:pt idx="602">
                  <c:v>967</c:v>
                </c:pt>
                <c:pt idx="603">
                  <c:v>968</c:v>
                </c:pt>
                <c:pt idx="604">
                  <c:v>969</c:v>
                </c:pt>
                <c:pt idx="605">
                  <c:v>970</c:v>
                </c:pt>
                <c:pt idx="606">
                  <c:v>971</c:v>
                </c:pt>
                <c:pt idx="607">
                  <c:v>972</c:v>
                </c:pt>
                <c:pt idx="608">
                  <c:v>973</c:v>
                </c:pt>
                <c:pt idx="609">
                  <c:v>974</c:v>
                </c:pt>
                <c:pt idx="610">
                  <c:v>975</c:v>
                </c:pt>
                <c:pt idx="611">
                  <c:v>976</c:v>
                </c:pt>
                <c:pt idx="612">
                  <c:v>977</c:v>
                </c:pt>
                <c:pt idx="613">
                  <c:v>978</c:v>
                </c:pt>
                <c:pt idx="614">
                  <c:v>979</c:v>
                </c:pt>
                <c:pt idx="615">
                  <c:v>980</c:v>
                </c:pt>
                <c:pt idx="616">
                  <c:v>981</c:v>
                </c:pt>
                <c:pt idx="617">
                  <c:v>982</c:v>
                </c:pt>
                <c:pt idx="618">
                  <c:v>983</c:v>
                </c:pt>
                <c:pt idx="619">
                  <c:v>984</c:v>
                </c:pt>
                <c:pt idx="620">
                  <c:v>985</c:v>
                </c:pt>
                <c:pt idx="621">
                  <c:v>986</c:v>
                </c:pt>
                <c:pt idx="622">
                  <c:v>987</c:v>
                </c:pt>
                <c:pt idx="623">
                  <c:v>988</c:v>
                </c:pt>
                <c:pt idx="624">
                  <c:v>989</c:v>
                </c:pt>
                <c:pt idx="625">
                  <c:v>990</c:v>
                </c:pt>
                <c:pt idx="626">
                  <c:v>991</c:v>
                </c:pt>
                <c:pt idx="627">
                  <c:v>992</c:v>
                </c:pt>
                <c:pt idx="628">
                  <c:v>993</c:v>
                </c:pt>
                <c:pt idx="629">
                  <c:v>994</c:v>
                </c:pt>
                <c:pt idx="630">
                  <c:v>995</c:v>
                </c:pt>
                <c:pt idx="631">
                  <c:v>996</c:v>
                </c:pt>
                <c:pt idx="632">
                  <c:v>997</c:v>
                </c:pt>
                <c:pt idx="633">
                  <c:v>998</c:v>
                </c:pt>
                <c:pt idx="634">
                  <c:v>999</c:v>
                </c:pt>
                <c:pt idx="635">
                  <c:v>1000</c:v>
                </c:pt>
                <c:pt idx="636">
                  <c:v>1001</c:v>
                </c:pt>
                <c:pt idx="637">
                  <c:v>1002</c:v>
                </c:pt>
                <c:pt idx="638">
                  <c:v>1003</c:v>
                </c:pt>
                <c:pt idx="639">
                  <c:v>1004</c:v>
                </c:pt>
                <c:pt idx="640">
                  <c:v>1005</c:v>
                </c:pt>
                <c:pt idx="641">
                  <c:v>1006</c:v>
                </c:pt>
                <c:pt idx="642">
                  <c:v>1007</c:v>
                </c:pt>
                <c:pt idx="643">
                  <c:v>1008</c:v>
                </c:pt>
                <c:pt idx="644">
                  <c:v>1009</c:v>
                </c:pt>
                <c:pt idx="645">
                  <c:v>1010</c:v>
                </c:pt>
                <c:pt idx="646">
                  <c:v>1011</c:v>
                </c:pt>
                <c:pt idx="647">
                  <c:v>1012</c:v>
                </c:pt>
                <c:pt idx="648">
                  <c:v>1013</c:v>
                </c:pt>
                <c:pt idx="649">
                  <c:v>1014</c:v>
                </c:pt>
                <c:pt idx="650">
                  <c:v>1015</c:v>
                </c:pt>
                <c:pt idx="651">
                  <c:v>1016</c:v>
                </c:pt>
                <c:pt idx="652">
                  <c:v>1017</c:v>
                </c:pt>
                <c:pt idx="653">
                  <c:v>1018</c:v>
                </c:pt>
                <c:pt idx="654">
                  <c:v>1019</c:v>
                </c:pt>
                <c:pt idx="655">
                  <c:v>1020</c:v>
                </c:pt>
                <c:pt idx="656">
                  <c:v>1021</c:v>
                </c:pt>
                <c:pt idx="657">
                  <c:v>1022</c:v>
                </c:pt>
                <c:pt idx="658">
                  <c:v>1023</c:v>
                </c:pt>
                <c:pt idx="659">
                  <c:v>1024</c:v>
                </c:pt>
                <c:pt idx="660">
                  <c:v>1025</c:v>
                </c:pt>
                <c:pt idx="661">
                  <c:v>1026</c:v>
                </c:pt>
                <c:pt idx="662">
                  <c:v>1027</c:v>
                </c:pt>
                <c:pt idx="663">
                  <c:v>1028</c:v>
                </c:pt>
                <c:pt idx="664">
                  <c:v>1029</c:v>
                </c:pt>
                <c:pt idx="665">
                  <c:v>1030</c:v>
                </c:pt>
                <c:pt idx="666">
                  <c:v>1031</c:v>
                </c:pt>
                <c:pt idx="667">
                  <c:v>1032</c:v>
                </c:pt>
                <c:pt idx="668">
                  <c:v>1033</c:v>
                </c:pt>
                <c:pt idx="669">
                  <c:v>1034</c:v>
                </c:pt>
                <c:pt idx="670">
                  <c:v>1035</c:v>
                </c:pt>
                <c:pt idx="671">
                  <c:v>1036</c:v>
                </c:pt>
                <c:pt idx="672">
                  <c:v>1037</c:v>
                </c:pt>
                <c:pt idx="673">
                  <c:v>1038</c:v>
                </c:pt>
                <c:pt idx="674">
                  <c:v>1039</c:v>
                </c:pt>
                <c:pt idx="675">
                  <c:v>1040</c:v>
                </c:pt>
                <c:pt idx="676">
                  <c:v>1041</c:v>
                </c:pt>
                <c:pt idx="677">
                  <c:v>1042</c:v>
                </c:pt>
                <c:pt idx="678">
                  <c:v>1043</c:v>
                </c:pt>
                <c:pt idx="679">
                  <c:v>1044</c:v>
                </c:pt>
                <c:pt idx="680">
                  <c:v>1045</c:v>
                </c:pt>
                <c:pt idx="681">
                  <c:v>1046</c:v>
                </c:pt>
                <c:pt idx="682">
                  <c:v>1047</c:v>
                </c:pt>
                <c:pt idx="683">
                  <c:v>1048</c:v>
                </c:pt>
                <c:pt idx="684">
                  <c:v>1049</c:v>
                </c:pt>
                <c:pt idx="685">
                  <c:v>1050</c:v>
                </c:pt>
                <c:pt idx="686">
                  <c:v>1051</c:v>
                </c:pt>
                <c:pt idx="687">
                  <c:v>1052</c:v>
                </c:pt>
                <c:pt idx="688">
                  <c:v>1053</c:v>
                </c:pt>
                <c:pt idx="689">
                  <c:v>1054</c:v>
                </c:pt>
                <c:pt idx="690">
                  <c:v>1055</c:v>
                </c:pt>
                <c:pt idx="691">
                  <c:v>1056</c:v>
                </c:pt>
                <c:pt idx="692">
                  <c:v>1057</c:v>
                </c:pt>
                <c:pt idx="693">
                  <c:v>1058</c:v>
                </c:pt>
                <c:pt idx="694">
                  <c:v>1059</c:v>
                </c:pt>
                <c:pt idx="695">
                  <c:v>1060</c:v>
                </c:pt>
                <c:pt idx="696">
                  <c:v>1061</c:v>
                </c:pt>
                <c:pt idx="697">
                  <c:v>1062</c:v>
                </c:pt>
                <c:pt idx="698">
                  <c:v>1063</c:v>
                </c:pt>
                <c:pt idx="699">
                  <c:v>1064</c:v>
                </c:pt>
                <c:pt idx="700">
                  <c:v>1065</c:v>
                </c:pt>
                <c:pt idx="701">
                  <c:v>1066</c:v>
                </c:pt>
                <c:pt idx="702">
                  <c:v>1067</c:v>
                </c:pt>
                <c:pt idx="703">
                  <c:v>1068</c:v>
                </c:pt>
                <c:pt idx="704">
                  <c:v>1069</c:v>
                </c:pt>
                <c:pt idx="705">
                  <c:v>1070</c:v>
                </c:pt>
                <c:pt idx="706">
                  <c:v>1071</c:v>
                </c:pt>
                <c:pt idx="707">
                  <c:v>1072</c:v>
                </c:pt>
                <c:pt idx="708">
                  <c:v>1073</c:v>
                </c:pt>
                <c:pt idx="709">
                  <c:v>1074</c:v>
                </c:pt>
                <c:pt idx="710">
                  <c:v>1075</c:v>
                </c:pt>
                <c:pt idx="711">
                  <c:v>1076</c:v>
                </c:pt>
                <c:pt idx="712">
                  <c:v>1077</c:v>
                </c:pt>
                <c:pt idx="713">
                  <c:v>1078</c:v>
                </c:pt>
                <c:pt idx="714">
                  <c:v>1079</c:v>
                </c:pt>
                <c:pt idx="715">
                  <c:v>1080</c:v>
                </c:pt>
                <c:pt idx="716">
                  <c:v>1081</c:v>
                </c:pt>
                <c:pt idx="717">
                  <c:v>1082</c:v>
                </c:pt>
                <c:pt idx="718">
                  <c:v>1083</c:v>
                </c:pt>
                <c:pt idx="719">
                  <c:v>1084</c:v>
                </c:pt>
                <c:pt idx="720">
                  <c:v>1085</c:v>
                </c:pt>
                <c:pt idx="721">
                  <c:v>1086</c:v>
                </c:pt>
                <c:pt idx="722">
                  <c:v>1087</c:v>
                </c:pt>
                <c:pt idx="723">
                  <c:v>1088</c:v>
                </c:pt>
                <c:pt idx="724">
                  <c:v>1089</c:v>
                </c:pt>
                <c:pt idx="725">
                  <c:v>1090</c:v>
                </c:pt>
                <c:pt idx="726">
                  <c:v>1091</c:v>
                </c:pt>
                <c:pt idx="727">
                  <c:v>1092</c:v>
                </c:pt>
                <c:pt idx="728">
                  <c:v>1093</c:v>
                </c:pt>
                <c:pt idx="729">
                  <c:v>1094</c:v>
                </c:pt>
                <c:pt idx="730">
                  <c:v>1095</c:v>
                </c:pt>
              </c:numCache>
            </c:numRef>
          </c:xVal>
          <c:yVal>
            <c:numRef>
              <c:f>'KeySec LM2'!$K$4:$K$734</c:f>
              <c:numCache>
                <c:formatCode>General</c:formatCode>
                <c:ptCount val="731"/>
                <c:pt idx="0">
                  <c:v>0</c:v>
                </c:pt>
                <c:pt idx="1">
                  <c:v>3.000000000000022E-4</c:v>
                </c:pt>
                <c:pt idx="2">
                  <c:v>3.000000000000022E-4</c:v>
                </c:pt>
                <c:pt idx="3">
                  <c:v>4.0000000000000034E-4</c:v>
                </c:pt>
                <c:pt idx="4">
                  <c:v>5.0000000000000034E-4</c:v>
                </c:pt>
                <c:pt idx="5">
                  <c:v>7.0000000000000455E-4</c:v>
                </c:pt>
                <c:pt idx="6">
                  <c:v>8.0000000000000264E-4</c:v>
                </c:pt>
                <c:pt idx="7">
                  <c:v>9.0000000000000247E-4</c:v>
                </c:pt>
                <c:pt idx="8">
                  <c:v>1.0000000000000041E-3</c:v>
                </c:pt>
                <c:pt idx="9">
                  <c:v>1.0000000000000041E-3</c:v>
                </c:pt>
                <c:pt idx="10">
                  <c:v>1.1000000000000085E-3</c:v>
                </c:pt>
                <c:pt idx="11">
                  <c:v>1.1000000000000085E-3</c:v>
                </c:pt>
                <c:pt idx="12">
                  <c:v>1.1999999999999999E-3</c:v>
                </c:pt>
                <c:pt idx="13">
                  <c:v>1.2999999999999978E-3</c:v>
                </c:pt>
                <c:pt idx="14">
                  <c:v>1.2999999999999978E-3</c:v>
                </c:pt>
                <c:pt idx="15">
                  <c:v>1.4000000000000041E-3</c:v>
                </c:pt>
                <c:pt idx="16">
                  <c:v>1.5000000000000081E-3</c:v>
                </c:pt>
                <c:pt idx="17">
                  <c:v>1.5000000000000081E-3</c:v>
                </c:pt>
                <c:pt idx="18">
                  <c:v>1.5000000000000081E-3</c:v>
                </c:pt>
                <c:pt idx="19">
                  <c:v>1.6000000000000105E-3</c:v>
                </c:pt>
                <c:pt idx="20">
                  <c:v>1.7000000000000077E-3</c:v>
                </c:pt>
                <c:pt idx="21">
                  <c:v>1.8000000000000108E-3</c:v>
                </c:pt>
                <c:pt idx="22">
                  <c:v>1.8000000000000108E-3</c:v>
                </c:pt>
                <c:pt idx="23">
                  <c:v>1.9000000000000139E-3</c:v>
                </c:pt>
                <c:pt idx="24">
                  <c:v>2.0000000000000052E-3</c:v>
                </c:pt>
                <c:pt idx="25">
                  <c:v>2.0999999999999999E-3</c:v>
                </c:pt>
                <c:pt idx="26">
                  <c:v>2.0999999999999999E-3</c:v>
                </c:pt>
                <c:pt idx="27">
                  <c:v>2.3999999999999998E-3</c:v>
                </c:pt>
                <c:pt idx="28">
                  <c:v>2.3999999999999998E-3</c:v>
                </c:pt>
                <c:pt idx="29">
                  <c:v>2.5999999999999999E-3</c:v>
                </c:pt>
                <c:pt idx="30">
                  <c:v>2.7000000000000197E-3</c:v>
                </c:pt>
                <c:pt idx="31">
                  <c:v>2.7000000000000197E-3</c:v>
                </c:pt>
                <c:pt idx="32">
                  <c:v>2.7000000000000197E-3</c:v>
                </c:pt>
                <c:pt idx="33">
                  <c:v>2.8000000000000052E-3</c:v>
                </c:pt>
                <c:pt idx="34">
                  <c:v>2.8999999999999998E-3</c:v>
                </c:pt>
                <c:pt idx="35">
                  <c:v>3.0000000000000092E-3</c:v>
                </c:pt>
                <c:pt idx="36">
                  <c:v>3.1000000000000198E-3</c:v>
                </c:pt>
                <c:pt idx="37">
                  <c:v>3.2000000000000218E-3</c:v>
                </c:pt>
                <c:pt idx="38">
                  <c:v>3.2000000000000218E-3</c:v>
                </c:pt>
                <c:pt idx="39">
                  <c:v>3.3000000000000052E-3</c:v>
                </c:pt>
                <c:pt idx="40">
                  <c:v>3.5000000000000196E-3</c:v>
                </c:pt>
                <c:pt idx="41">
                  <c:v>3.5000000000000196E-3</c:v>
                </c:pt>
                <c:pt idx="42">
                  <c:v>3.8000000000000052E-3</c:v>
                </c:pt>
                <c:pt idx="43">
                  <c:v>3.900000000000018E-3</c:v>
                </c:pt>
                <c:pt idx="44">
                  <c:v>4.0000000000000114E-3</c:v>
                </c:pt>
                <c:pt idx="45">
                  <c:v>4.1000000000000003E-3</c:v>
                </c:pt>
                <c:pt idx="46">
                  <c:v>4.1000000000000003E-3</c:v>
                </c:pt>
                <c:pt idx="47">
                  <c:v>4.1999999999999997E-3</c:v>
                </c:pt>
                <c:pt idx="48">
                  <c:v>4.1999999999999997E-3</c:v>
                </c:pt>
                <c:pt idx="49">
                  <c:v>4.4000000000000124E-3</c:v>
                </c:pt>
                <c:pt idx="50">
                  <c:v>4.4000000000000124E-3</c:v>
                </c:pt>
                <c:pt idx="51">
                  <c:v>4.4000000000000124E-3</c:v>
                </c:pt>
                <c:pt idx="52">
                  <c:v>4.4000000000000124E-3</c:v>
                </c:pt>
                <c:pt idx="53">
                  <c:v>4.4000000000000124E-3</c:v>
                </c:pt>
                <c:pt idx="54">
                  <c:v>4.5000000000000014E-3</c:v>
                </c:pt>
                <c:pt idx="55">
                  <c:v>4.7000000000000123E-3</c:v>
                </c:pt>
                <c:pt idx="56">
                  <c:v>5.0000000000000114E-3</c:v>
                </c:pt>
                <c:pt idx="57">
                  <c:v>5.0000000000000114E-3</c:v>
                </c:pt>
                <c:pt idx="58">
                  <c:v>5.1000000000000004E-3</c:v>
                </c:pt>
                <c:pt idx="59">
                  <c:v>5.1999999999999998E-3</c:v>
                </c:pt>
                <c:pt idx="60">
                  <c:v>5.1999999999999998E-3</c:v>
                </c:pt>
                <c:pt idx="61">
                  <c:v>5.1999999999999998E-3</c:v>
                </c:pt>
                <c:pt idx="62">
                  <c:v>5.3000000000000104E-3</c:v>
                </c:pt>
                <c:pt idx="63">
                  <c:v>5.4000000000000124E-3</c:v>
                </c:pt>
                <c:pt idx="64">
                  <c:v>5.5000000000000014E-3</c:v>
                </c:pt>
                <c:pt idx="65">
                  <c:v>5.5000000000000014E-3</c:v>
                </c:pt>
                <c:pt idx="66">
                  <c:v>5.5000000000000014E-3</c:v>
                </c:pt>
                <c:pt idx="67">
                  <c:v>5.8000000000000013E-3</c:v>
                </c:pt>
                <c:pt idx="68">
                  <c:v>5.9000000000000372E-3</c:v>
                </c:pt>
                <c:pt idx="69">
                  <c:v>6.0000000000000114E-3</c:v>
                </c:pt>
                <c:pt idx="70">
                  <c:v>6.1000000000000004E-3</c:v>
                </c:pt>
                <c:pt idx="71">
                  <c:v>6.1000000000000004E-3</c:v>
                </c:pt>
                <c:pt idx="72">
                  <c:v>6.1000000000000004E-3</c:v>
                </c:pt>
                <c:pt idx="73">
                  <c:v>6.2000000000000336E-3</c:v>
                </c:pt>
                <c:pt idx="74">
                  <c:v>6.3000000000000113E-3</c:v>
                </c:pt>
                <c:pt idx="75">
                  <c:v>6.3000000000000113E-3</c:v>
                </c:pt>
                <c:pt idx="76">
                  <c:v>6.4000000000000411E-3</c:v>
                </c:pt>
                <c:pt idx="77">
                  <c:v>6.4000000000000411E-3</c:v>
                </c:pt>
                <c:pt idx="78">
                  <c:v>6.5000000000000318E-3</c:v>
                </c:pt>
                <c:pt idx="79">
                  <c:v>6.6000000000000034E-3</c:v>
                </c:pt>
                <c:pt idx="80">
                  <c:v>6.6000000000000034E-3</c:v>
                </c:pt>
                <c:pt idx="81">
                  <c:v>6.7000000000000375E-3</c:v>
                </c:pt>
                <c:pt idx="82">
                  <c:v>6.7000000000000375E-3</c:v>
                </c:pt>
                <c:pt idx="83">
                  <c:v>6.9000000000000406E-3</c:v>
                </c:pt>
                <c:pt idx="84">
                  <c:v>7.0000000000000114E-3</c:v>
                </c:pt>
                <c:pt idx="85">
                  <c:v>7.0000000000000114E-3</c:v>
                </c:pt>
                <c:pt idx="86">
                  <c:v>7.0000000000000114E-3</c:v>
                </c:pt>
                <c:pt idx="87">
                  <c:v>7.2000000000000371E-3</c:v>
                </c:pt>
                <c:pt idx="88">
                  <c:v>7.2000000000000371E-3</c:v>
                </c:pt>
                <c:pt idx="89">
                  <c:v>7.4000000000000489E-3</c:v>
                </c:pt>
                <c:pt idx="90">
                  <c:v>7.5000000000000388E-3</c:v>
                </c:pt>
                <c:pt idx="91">
                  <c:v>7.5000000000000388E-3</c:v>
                </c:pt>
                <c:pt idx="92">
                  <c:v>7.5000000000000388E-3</c:v>
                </c:pt>
                <c:pt idx="93">
                  <c:v>7.700000000000041E-3</c:v>
                </c:pt>
                <c:pt idx="94">
                  <c:v>7.80000000000003E-3</c:v>
                </c:pt>
                <c:pt idx="95">
                  <c:v>7.80000000000003E-3</c:v>
                </c:pt>
                <c:pt idx="96">
                  <c:v>7.80000000000003E-3</c:v>
                </c:pt>
                <c:pt idx="97">
                  <c:v>8.0000000000000227E-3</c:v>
                </c:pt>
                <c:pt idx="98">
                  <c:v>8.1000000000000048E-3</c:v>
                </c:pt>
                <c:pt idx="99">
                  <c:v>8.2000000000000007E-3</c:v>
                </c:pt>
                <c:pt idx="100">
                  <c:v>8.2000000000000007E-3</c:v>
                </c:pt>
                <c:pt idx="101">
                  <c:v>8.3000000000000226E-3</c:v>
                </c:pt>
                <c:pt idx="102">
                  <c:v>8.3000000000000226E-3</c:v>
                </c:pt>
                <c:pt idx="103">
                  <c:v>8.3000000000000226E-3</c:v>
                </c:pt>
                <c:pt idx="104">
                  <c:v>8.3000000000000226E-3</c:v>
                </c:pt>
                <c:pt idx="105">
                  <c:v>8.5000000000000006E-3</c:v>
                </c:pt>
                <c:pt idx="106">
                  <c:v>8.5000000000000006E-3</c:v>
                </c:pt>
                <c:pt idx="107">
                  <c:v>8.5000000000000006E-3</c:v>
                </c:pt>
                <c:pt idx="108">
                  <c:v>8.6000000000000208E-3</c:v>
                </c:pt>
                <c:pt idx="109">
                  <c:v>8.7000000000000046E-3</c:v>
                </c:pt>
                <c:pt idx="110">
                  <c:v>8.8000000000000248E-3</c:v>
                </c:pt>
                <c:pt idx="111">
                  <c:v>8.8000000000000248E-3</c:v>
                </c:pt>
                <c:pt idx="112">
                  <c:v>8.8000000000000248E-3</c:v>
                </c:pt>
                <c:pt idx="113">
                  <c:v>8.9000000000000207E-3</c:v>
                </c:pt>
                <c:pt idx="114">
                  <c:v>9.2000000000000068E-3</c:v>
                </c:pt>
                <c:pt idx="115">
                  <c:v>9.4000000000000247E-3</c:v>
                </c:pt>
                <c:pt idx="116">
                  <c:v>9.5000000000000067E-3</c:v>
                </c:pt>
                <c:pt idx="117">
                  <c:v>9.5000000000000067E-3</c:v>
                </c:pt>
                <c:pt idx="118">
                  <c:v>9.6000000000000026E-3</c:v>
                </c:pt>
                <c:pt idx="119">
                  <c:v>9.6000000000000026E-3</c:v>
                </c:pt>
                <c:pt idx="120">
                  <c:v>9.7000000000000003E-3</c:v>
                </c:pt>
                <c:pt idx="121">
                  <c:v>9.8000000000000673E-3</c:v>
                </c:pt>
                <c:pt idx="122">
                  <c:v>9.8000000000000673E-3</c:v>
                </c:pt>
                <c:pt idx="123">
                  <c:v>9.9000000000000268E-3</c:v>
                </c:pt>
                <c:pt idx="124">
                  <c:v>1.0000000000000005E-2</c:v>
                </c:pt>
                <c:pt idx="125">
                  <c:v>1.0100000000000001E-2</c:v>
                </c:pt>
                <c:pt idx="126">
                  <c:v>1.0100000000000001E-2</c:v>
                </c:pt>
                <c:pt idx="127">
                  <c:v>1.0100000000000001E-2</c:v>
                </c:pt>
                <c:pt idx="128">
                  <c:v>1.0300000000000005E-2</c:v>
                </c:pt>
                <c:pt idx="129">
                  <c:v>1.0400000000000001E-2</c:v>
                </c:pt>
                <c:pt idx="130">
                  <c:v>1.0400000000000001E-2</c:v>
                </c:pt>
                <c:pt idx="131">
                  <c:v>1.0400000000000001E-2</c:v>
                </c:pt>
                <c:pt idx="132">
                  <c:v>1.0600000000000021E-2</c:v>
                </c:pt>
                <c:pt idx="133">
                  <c:v>1.0600000000000021E-2</c:v>
                </c:pt>
                <c:pt idx="134">
                  <c:v>1.0600000000000021E-2</c:v>
                </c:pt>
                <c:pt idx="135">
                  <c:v>1.0600000000000021E-2</c:v>
                </c:pt>
                <c:pt idx="136">
                  <c:v>1.0699999999999998E-2</c:v>
                </c:pt>
                <c:pt idx="137">
                  <c:v>1.0699999999999998E-2</c:v>
                </c:pt>
                <c:pt idx="138">
                  <c:v>1.0900000000000003E-2</c:v>
                </c:pt>
                <c:pt idx="139">
                  <c:v>1.0900000000000003E-2</c:v>
                </c:pt>
                <c:pt idx="140">
                  <c:v>1.0900000000000003E-2</c:v>
                </c:pt>
                <c:pt idx="141">
                  <c:v>1.0900000000000003E-2</c:v>
                </c:pt>
                <c:pt idx="142">
                  <c:v>1.0999999999999998E-2</c:v>
                </c:pt>
                <c:pt idx="143">
                  <c:v>1.1100000000000072E-2</c:v>
                </c:pt>
                <c:pt idx="144">
                  <c:v>1.1200000000000073E-2</c:v>
                </c:pt>
                <c:pt idx="145">
                  <c:v>1.1299999999999998E-2</c:v>
                </c:pt>
                <c:pt idx="146">
                  <c:v>1.1299999999999998E-2</c:v>
                </c:pt>
                <c:pt idx="147">
                  <c:v>1.1299999999999998E-2</c:v>
                </c:pt>
                <c:pt idx="148">
                  <c:v>1.1500000000000085E-2</c:v>
                </c:pt>
                <c:pt idx="149">
                  <c:v>1.1500000000000085E-2</c:v>
                </c:pt>
                <c:pt idx="150">
                  <c:v>1.1599999999999996E-2</c:v>
                </c:pt>
                <c:pt idx="151">
                  <c:v>1.1599999999999996E-2</c:v>
                </c:pt>
                <c:pt idx="152">
                  <c:v>1.1700000000000089E-2</c:v>
                </c:pt>
                <c:pt idx="153">
                  <c:v>1.1800000000000093E-2</c:v>
                </c:pt>
                <c:pt idx="154">
                  <c:v>1.1800000000000093E-2</c:v>
                </c:pt>
                <c:pt idx="155">
                  <c:v>1.1900000000000098E-2</c:v>
                </c:pt>
                <c:pt idx="156">
                  <c:v>1.1900000000000098E-2</c:v>
                </c:pt>
                <c:pt idx="157">
                  <c:v>1.2E-2</c:v>
                </c:pt>
                <c:pt idx="158">
                  <c:v>1.2100000000000001E-2</c:v>
                </c:pt>
                <c:pt idx="159">
                  <c:v>1.2100000000000001E-2</c:v>
                </c:pt>
                <c:pt idx="160">
                  <c:v>1.2200000000000001E-2</c:v>
                </c:pt>
                <c:pt idx="161">
                  <c:v>1.2200000000000001E-2</c:v>
                </c:pt>
                <c:pt idx="162">
                  <c:v>1.2200000000000001E-2</c:v>
                </c:pt>
                <c:pt idx="163">
                  <c:v>1.2400000000000001E-2</c:v>
                </c:pt>
                <c:pt idx="164">
                  <c:v>1.2600000000000005E-2</c:v>
                </c:pt>
                <c:pt idx="165">
                  <c:v>1.2600000000000005E-2</c:v>
                </c:pt>
                <c:pt idx="166">
                  <c:v>1.2800000000000021E-2</c:v>
                </c:pt>
                <c:pt idx="167">
                  <c:v>1.2800000000000021E-2</c:v>
                </c:pt>
                <c:pt idx="168">
                  <c:v>1.2800000000000021E-2</c:v>
                </c:pt>
                <c:pt idx="169">
                  <c:v>1.2900000000000003E-2</c:v>
                </c:pt>
                <c:pt idx="170">
                  <c:v>1.2900000000000003E-2</c:v>
                </c:pt>
                <c:pt idx="171">
                  <c:v>1.2999999999999998E-2</c:v>
                </c:pt>
                <c:pt idx="172">
                  <c:v>1.3100000000000021E-2</c:v>
                </c:pt>
                <c:pt idx="173">
                  <c:v>1.3200000000000071E-2</c:v>
                </c:pt>
                <c:pt idx="174">
                  <c:v>1.3200000000000071E-2</c:v>
                </c:pt>
                <c:pt idx="175">
                  <c:v>1.3200000000000071E-2</c:v>
                </c:pt>
                <c:pt idx="176">
                  <c:v>1.3200000000000071E-2</c:v>
                </c:pt>
                <c:pt idx="177">
                  <c:v>1.3299999999999998E-2</c:v>
                </c:pt>
                <c:pt idx="178">
                  <c:v>1.3500000000000076E-2</c:v>
                </c:pt>
                <c:pt idx="179">
                  <c:v>1.3700000000000085E-2</c:v>
                </c:pt>
                <c:pt idx="180">
                  <c:v>1.3700000000000085E-2</c:v>
                </c:pt>
                <c:pt idx="181">
                  <c:v>1.3800000000000093E-2</c:v>
                </c:pt>
                <c:pt idx="182">
                  <c:v>1.3800000000000093E-2</c:v>
                </c:pt>
                <c:pt idx="183">
                  <c:v>1.3899999999999999E-2</c:v>
                </c:pt>
                <c:pt idx="184">
                  <c:v>1.3899999999999999E-2</c:v>
                </c:pt>
                <c:pt idx="185">
                  <c:v>1.3899999999999999E-2</c:v>
                </c:pt>
                <c:pt idx="186">
                  <c:v>1.4E-2</c:v>
                </c:pt>
                <c:pt idx="187">
                  <c:v>1.4100000000000001E-2</c:v>
                </c:pt>
                <c:pt idx="188">
                  <c:v>1.4200000000000001E-2</c:v>
                </c:pt>
                <c:pt idx="189">
                  <c:v>1.43E-2</c:v>
                </c:pt>
                <c:pt idx="190">
                  <c:v>1.4400000000000001E-2</c:v>
                </c:pt>
                <c:pt idx="191">
                  <c:v>1.4500000000000001E-2</c:v>
                </c:pt>
                <c:pt idx="192">
                  <c:v>1.4500000000000001E-2</c:v>
                </c:pt>
                <c:pt idx="193">
                  <c:v>1.4600000000000005E-2</c:v>
                </c:pt>
                <c:pt idx="194">
                  <c:v>1.4600000000000005E-2</c:v>
                </c:pt>
                <c:pt idx="195">
                  <c:v>1.4800000000000001E-2</c:v>
                </c:pt>
                <c:pt idx="196">
                  <c:v>1.4900000000000005E-2</c:v>
                </c:pt>
                <c:pt idx="197">
                  <c:v>1.4900000000000005E-2</c:v>
                </c:pt>
                <c:pt idx="198">
                  <c:v>1.4999999999999998E-2</c:v>
                </c:pt>
                <c:pt idx="199">
                  <c:v>1.4999999999999998E-2</c:v>
                </c:pt>
                <c:pt idx="200">
                  <c:v>1.4999999999999998E-2</c:v>
                </c:pt>
                <c:pt idx="201">
                  <c:v>1.5200000000000003E-2</c:v>
                </c:pt>
                <c:pt idx="202">
                  <c:v>1.5299999999999998E-2</c:v>
                </c:pt>
                <c:pt idx="203">
                  <c:v>1.5599999999999998E-2</c:v>
                </c:pt>
                <c:pt idx="204">
                  <c:v>1.5699999999999999E-2</c:v>
                </c:pt>
                <c:pt idx="205">
                  <c:v>1.5699999999999999E-2</c:v>
                </c:pt>
                <c:pt idx="206">
                  <c:v>1.5800000000000043E-2</c:v>
                </c:pt>
                <c:pt idx="207">
                  <c:v>1.5800000000000043E-2</c:v>
                </c:pt>
                <c:pt idx="208">
                  <c:v>1.5900000000000001E-2</c:v>
                </c:pt>
                <c:pt idx="209">
                  <c:v>1.5900000000000001E-2</c:v>
                </c:pt>
                <c:pt idx="210">
                  <c:v>1.6000000000000021E-2</c:v>
                </c:pt>
                <c:pt idx="211">
                  <c:v>1.6000000000000021E-2</c:v>
                </c:pt>
                <c:pt idx="212">
                  <c:v>1.6199999999999999E-2</c:v>
                </c:pt>
                <c:pt idx="213">
                  <c:v>1.6199999999999999E-2</c:v>
                </c:pt>
                <c:pt idx="214">
                  <c:v>1.6500000000000101E-2</c:v>
                </c:pt>
                <c:pt idx="215">
                  <c:v>1.6500000000000101E-2</c:v>
                </c:pt>
                <c:pt idx="216">
                  <c:v>1.6500000000000101E-2</c:v>
                </c:pt>
                <c:pt idx="217">
                  <c:v>1.6500000000000101E-2</c:v>
                </c:pt>
                <c:pt idx="218">
                  <c:v>1.6500000000000101E-2</c:v>
                </c:pt>
                <c:pt idx="219">
                  <c:v>1.6600000000000108E-2</c:v>
                </c:pt>
                <c:pt idx="220">
                  <c:v>1.6700000000000104E-2</c:v>
                </c:pt>
                <c:pt idx="221">
                  <c:v>1.6700000000000104E-2</c:v>
                </c:pt>
                <c:pt idx="222">
                  <c:v>1.6799999999999999E-2</c:v>
                </c:pt>
                <c:pt idx="223">
                  <c:v>1.6899999999999998E-2</c:v>
                </c:pt>
                <c:pt idx="224">
                  <c:v>1.7000000000000001E-2</c:v>
                </c:pt>
                <c:pt idx="225">
                  <c:v>1.7100000000000001E-2</c:v>
                </c:pt>
                <c:pt idx="226">
                  <c:v>1.7100000000000001E-2</c:v>
                </c:pt>
                <c:pt idx="227">
                  <c:v>1.7100000000000001E-2</c:v>
                </c:pt>
                <c:pt idx="228">
                  <c:v>1.7299999999999996E-2</c:v>
                </c:pt>
                <c:pt idx="229">
                  <c:v>1.7399999999999999E-2</c:v>
                </c:pt>
                <c:pt idx="230">
                  <c:v>1.7399999999999999E-2</c:v>
                </c:pt>
                <c:pt idx="231">
                  <c:v>1.77E-2</c:v>
                </c:pt>
                <c:pt idx="232">
                  <c:v>1.8100000000000043E-2</c:v>
                </c:pt>
                <c:pt idx="233">
                  <c:v>1.8100000000000043E-2</c:v>
                </c:pt>
                <c:pt idx="234">
                  <c:v>1.8100000000000043E-2</c:v>
                </c:pt>
                <c:pt idx="235">
                  <c:v>1.8100000000000043E-2</c:v>
                </c:pt>
                <c:pt idx="236">
                  <c:v>1.8200000000000063E-2</c:v>
                </c:pt>
                <c:pt idx="237">
                  <c:v>1.8300000000000021E-2</c:v>
                </c:pt>
                <c:pt idx="238">
                  <c:v>1.8300000000000021E-2</c:v>
                </c:pt>
                <c:pt idx="239">
                  <c:v>1.8300000000000021E-2</c:v>
                </c:pt>
                <c:pt idx="240">
                  <c:v>1.8300000000000021E-2</c:v>
                </c:pt>
                <c:pt idx="241">
                  <c:v>1.8400000000000041E-2</c:v>
                </c:pt>
                <c:pt idx="242">
                  <c:v>1.8400000000000041E-2</c:v>
                </c:pt>
                <c:pt idx="243">
                  <c:v>1.8400000000000041E-2</c:v>
                </c:pt>
                <c:pt idx="244">
                  <c:v>1.8599999999999998E-2</c:v>
                </c:pt>
                <c:pt idx="245">
                  <c:v>1.8599999999999998E-2</c:v>
                </c:pt>
                <c:pt idx="246">
                  <c:v>1.8599999999999998E-2</c:v>
                </c:pt>
                <c:pt idx="247">
                  <c:v>1.8700000000000105E-2</c:v>
                </c:pt>
                <c:pt idx="248">
                  <c:v>1.8900000000000104E-2</c:v>
                </c:pt>
                <c:pt idx="249">
                  <c:v>1.9000000000000107E-2</c:v>
                </c:pt>
                <c:pt idx="250">
                  <c:v>1.9000000000000107E-2</c:v>
                </c:pt>
                <c:pt idx="251">
                  <c:v>1.9199999999999998E-2</c:v>
                </c:pt>
                <c:pt idx="252">
                  <c:v>1.9199999999999998E-2</c:v>
                </c:pt>
                <c:pt idx="253">
                  <c:v>1.9300000000000116E-2</c:v>
                </c:pt>
                <c:pt idx="254">
                  <c:v>1.9300000000000116E-2</c:v>
                </c:pt>
                <c:pt idx="255">
                  <c:v>1.9400000000000125E-2</c:v>
                </c:pt>
                <c:pt idx="256">
                  <c:v>1.9599999999999999E-2</c:v>
                </c:pt>
                <c:pt idx="257">
                  <c:v>1.9699999999999999E-2</c:v>
                </c:pt>
                <c:pt idx="258">
                  <c:v>1.9699999999999999E-2</c:v>
                </c:pt>
                <c:pt idx="259">
                  <c:v>1.9800000000000137E-2</c:v>
                </c:pt>
                <c:pt idx="260">
                  <c:v>1.9900000000000136E-2</c:v>
                </c:pt>
                <c:pt idx="261">
                  <c:v>2.0000000000000011E-2</c:v>
                </c:pt>
                <c:pt idx="262">
                  <c:v>2.01E-2</c:v>
                </c:pt>
                <c:pt idx="263">
                  <c:v>2.0199999999999999E-2</c:v>
                </c:pt>
                <c:pt idx="264">
                  <c:v>2.0299999999999999E-2</c:v>
                </c:pt>
                <c:pt idx="265">
                  <c:v>2.0600000000000011E-2</c:v>
                </c:pt>
                <c:pt idx="266">
                  <c:v>2.0600000000000011E-2</c:v>
                </c:pt>
                <c:pt idx="267">
                  <c:v>2.07E-2</c:v>
                </c:pt>
                <c:pt idx="268">
                  <c:v>2.0799999999999999E-2</c:v>
                </c:pt>
                <c:pt idx="269">
                  <c:v>2.0799999999999999E-2</c:v>
                </c:pt>
                <c:pt idx="270">
                  <c:v>2.0799999999999999E-2</c:v>
                </c:pt>
                <c:pt idx="271">
                  <c:v>2.0900000000000002E-2</c:v>
                </c:pt>
                <c:pt idx="272">
                  <c:v>2.0900000000000002E-2</c:v>
                </c:pt>
                <c:pt idx="273">
                  <c:v>2.0900000000000002E-2</c:v>
                </c:pt>
                <c:pt idx="274">
                  <c:v>2.0900000000000002E-2</c:v>
                </c:pt>
                <c:pt idx="275">
                  <c:v>2.0900000000000002E-2</c:v>
                </c:pt>
                <c:pt idx="276">
                  <c:v>2.1200000000000042E-2</c:v>
                </c:pt>
                <c:pt idx="277">
                  <c:v>2.1399999999999999E-2</c:v>
                </c:pt>
                <c:pt idx="278">
                  <c:v>2.1500000000000002E-2</c:v>
                </c:pt>
                <c:pt idx="279">
                  <c:v>2.1500000000000002E-2</c:v>
                </c:pt>
                <c:pt idx="280">
                  <c:v>2.1500000000000002E-2</c:v>
                </c:pt>
                <c:pt idx="281">
                  <c:v>2.1600000000000012E-2</c:v>
                </c:pt>
                <c:pt idx="282">
                  <c:v>2.1600000000000012E-2</c:v>
                </c:pt>
                <c:pt idx="283">
                  <c:v>2.1700000000000001E-2</c:v>
                </c:pt>
                <c:pt idx="284">
                  <c:v>2.1700000000000001E-2</c:v>
                </c:pt>
                <c:pt idx="285">
                  <c:v>2.2100000000000002E-2</c:v>
                </c:pt>
                <c:pt idx="286">
                  <c:v>2.2200000000000056E-2</c:v>
                </c:pt>
                <c:pt idx="287">
                  <c:v>2.2200000000000056E-2</c:v>
                </c:pt>
                <c:pt idx="288">
                  <c:v>2.2200000000000056E-2</c:v>
                </c:pt>
                <c:pt idx="289">
                  <c:v>2.2300000000000011E-2</c:v>
                </c:pt>
                <c:pt idx="290">
                  <c:v>2.2300000000000011E-2</c:v>
                </c:pt>
                <c:pt idx="291">
                  <c:v>2.2300000000000011E-2</c:v>
                </c:pt>
                <c:pt idx="292">
                  <c:v>2.2300000000000011E-2</c:v>
                </c:pt>
                <c:pt idx="293">
                  <c:v>2.2400000000000052E-2</c:v>
                </c:pt>
                <c:pt idx="294">
                  <c:v>2.2600000000000012E-2</c:v>
                </c:pt>
                <c:pt idx="295">
                  <c:v>2.2600000000000012E-2</c:v>
                </c:pt>
                <c:pt idx="296">
                  <c:v>2.2600000000000012E-2</c:v>
                </c:pt>
                <c:pt idx="297">
                  <c:v>2.2800000000000174E-2</c:v>
                </c:pt>
                <c:pt idx="298">
                  <c:v>2.2800000000000174E-2</c:v>
                </c:pt>
                <c:pt idx="299">
                  <c:v>2.2900000000000011E-2</c:v>
                </c:pt>
                <c:pt idx="300">
                  <c:v>2.3E-2</c:v>
                </c:pt>
                <c:pt idx="301">
                  <c:v>2.3099999999999999E-2</c:v>
                </c:pt>
                <c:pt idx="302">
                  <c:v>2.3199999999999988E-2</c:v>
                </c:pt>
                <c:pt idx="303">
                  <c:v>2.3199999999999988E-2</c:v>
                </c:pt>
                <c:pt idx="304">
                  <c:v>2.3199999999999988E-2</c:v>
                </c:pt>
                <c:pt idx="305">
                  <c:v>2.3299999999999998E-2</c:v>
                </c:pt>
                <c:pt idx="306">
                  <c:v>2.3299999999999998E-2</c:v>
                </c:pt>
                <c:pt idx="307">
                  <c:v>2.3299999999999998E-2</c:v>
                </c:pt>
                <c:pt idx="308">
                  <c:v>2.3400000000000001E-2</c:v>
                </c:pt>
                <c:pt idx="309">
                  <c:v>2.3400000000000001E-2</c:v>
                </c:pt>
                <c:pt idx="310">
                  <c:v>2.3400000000000001E-2</c:v>
                </c:pt>
                <c:pt idx="311">
                  <c:v>2.3400000000000001E-2</c:v>
                </c:pt>
                <c:pt idx="312">
                  <c:v>2.3400000000000001E-2</c:v>
                </c:pt>
                <c:pt idx="313">
                  <c:v>2.3400000000000001E-2</c:v>
                </c:pt>
                <c:pt idx="314">
                  <c:v>2.3400000000000001E-2</c:v>
                </c:pt>
                <c:pt idx="315">
                  <c:v>2.3400000000000001E-2</c:v>
                </c:pt>
                <c:pt idx="316">
                  <c:v>2.3400000000000001E-2</c:v>
                </c:pt>
                <c:pt idx="317">
                  <c:v>2.3400000000000001E-2</c:v>
                </c:pt>
                <c:pt idx="318">
                  <c:v>2.3400000000000001E-2</c:v>
                </c:pt>
                <c:pt idx="319">
                  <c:v>2.3599999999999993E-2</c:v>
                </c:pt>
                <c:pt idx="320">
                  <c:v>2.3599999999999993E-2</c:v>
                </c:pt>
                <c:pt idx="321">
                  <c:v>2.3599999999999993E-2</c:v>
                </c:pt>
                <c:pt idx="322">
                  <c:v>2.3699999999999999E-2</c:v>
                </c:pt>
                <c:pt idx="323">
                  <c:v>2.3800000000000002E-2</c:v>
                </c:pt>
                <c:pt idx="324">
                  <c:v>2.3800000000000002E-2</c:v>
                </c:pt>
                <c:pt idx="325">
                  <c:v>2.4E-2</c:v>
                </c:pt>
                <c:pt idx="326">
                  <c:v>2.41E-2</c:v>
                </c:pt>
                <c:pt idx="327">
                  <c:v>2.41E-2</c:v>
                </c:pt>
                <c:pt idx="328">
                  <c:v>2.41E-2</c:v>
                </c:pt>
                <c:pt idx="329">
                  <c:v>2.41E-2</c:v>
                </c:pt>
                <c:pt idx="330">
                  <c:v>2.41E-2</c:v>
                </c:pt>
                <c:pt idx="331">
                  <c:v>2.41E-2</c:v>
                </c:pt>
                <c:pt idx="332">
                  <c:v>2.4299999999999999E-2</c:v>
                </c:pt>
                <c:pt idx="333">
                  <c:v>2.4299999999999999E-2</c:v>
                </c:pt>
                <c:pt idx="334">
                  <c:v>2.4299999999999999E-2</c:v>
                </c:pt>
                <c:pt idx="335">
                  <c:v>2.4299999999999999E-2</c:v>
                </c:pt>
                <c:pt idx="336">
                  <c:v>2.4299999999999999E-2</c:v>
                </c:pt>
                <c:pt idx="337">
                  <c:v>2.4299999999999999E-2</c:v>
                </c:pt>
                <c:pt idx="338">
                  <c:v>2.4299999999999999E-2</c:v>
                </c:pt>
                <c:pt idx="339">
                  <c:v>2.4400000000000002E-2</c:v>
                </c:pt>
                <c:pt idx="340">
                  <c:v>2.4600000000000011E-2</c:v>
                </c:pt>
                <c:pt idx="341">
                  <c:v>2.4600000000000011E-2</c:v>
                </c:pt>
                <c:pt idx="342">
                  <c:v>2.4600000000000011E-2</c:v>
                </c:pt>
                <c:pt idx="343">
                  <c:v>2.4600000000000011E-2</c:v>
                </c:pt>
                <c:pt idx="344">
                  <c:v>2.4799999999999999E-2</c:v>
                </c:pt>
                <c:pt idx="345">
                  <c:v>2.4799999999999999E-2</c:v>
                </c:pt>
                <c:pt idx="346">
                  <c:v>2.4799999999999999E-2</c:v>
                </c:pt>
                <c:pt idx="347">
                  <c:v>2.4900000000000002E-2</c:v>
                </c:pt>
                <c:pt idx="348">
                  <c:v>2.4900000000000002E-2</c:v>
                </c:pt>
                <c:pt idx="349">
                  <c:v>2.4900000000000002E-2</c:v>
                </c:pt>
                <c:pt idx="350">
                  <c:v>2.5100000000000001E-2</c:v>
                </c:pt>
                <c:pt idx="351">
                  <c:v>2.5200000000000011E-2</c:v>
                </c:pt>
                <c:pt idx="352">
                  <c:v>2.5200000000000011E-2</c:v>
                </c:pt>
                <c:pt idx="353">
                  <c:v>2.5200000000000011E-2</c:v>
                </c:pt>
                <c:pt idx="354">
                  <c:v>2.5200000000000011E-2</c:v>
                </c:pt>
                <c:pt idx="355">
                  <c:v>2.53E-2</c:v>
                </c:pt>
                <c:pt idx="356">
                  <c:v>2.53E-2</c:v>
                </c:pt>
                <c:pt idx="357">
                  <c:v>2.5399999999999999E-2</c:v>
                </c:pt>
                <c:pt idx="358">
                  <c:v>2.5600000000000012E-2</c:v>
                </c:pt>
                <c:pt idx="359">
                  <c:v>2.5800000000000052E-2</c:v>
                </c:pt>
                <c:pt idx="360">
                  <c:v>2.5999999999999999E-2</c:v>
                </c:pt>
                <c:pt idx="361">
                  <c:v>2.5999999999999999E-2</c:v>
                </c:pt>
                <c:pt idx="362">
                  <c:v>2.63E-2</c:v>
                </c:pt>
                <c:pt idx="363">
                  <c:v>2.6500000000000006E-2</c:v>
                </c:pt>
                <c:pt idx="364">
                  <c:v>2.6599999999999999E-2</c:v>
                </c:pt>
                <c:pt idx="365">
                  <c:v>2.6700000000000002E-2</c:v>
                </c:pt>
                <c:pt idx="366">
                  <c:v>2.6800000000000056E-2</c:v>
                </c:pt>
                <c:pt idx="367">
                  <c:v>2.6900000000000011E-2</c:v>
                </c:pt>
                <c:pt idx="368">
                  <c:v>2.6900000000000011E-2</c:v>
                </c:pt>
                <c:pt idx="369">
                  <c:v>2.6900000000000011E-2</c:v>
                </c:pt>
                <c:pt idx="370">
                  <c:v>2.7000000000000156E-2</c:v>
                </c:pt>
                <c:pt idx="371">
                  <c:v>2.7200000000000012E-2</c:v>
                </c:pt>
                <c:pt idx="372">
                  <c:v>2.7200000000000012E-2</c:v>
                </c:pt>
                <c:pt idx="373">
                  <c:v>2.7200000000000012E-2</c:v>
                </c:pt>
                <c:pt idx="374">
                  <c:v>2.7200000000000012E-2</c:v>
                </c:pt>
                <c:pt idx="375">
                  <c:v>2.7300000000000001E-2</c:v>
                </c:pt>
                <c:pt idx="376">
                  <c:v>2.7300000000000001E-2</c:v>
                </c:pt>
                <c:pt idx="377">
                  <c:v>2.7300000000000001E-2</c:v>
                </c:pt>
                <c:pt idx="378">
                  <c:v>2.7300000000000001E-2</c:v>
                </c:pt>
                <c:pt idx="379">
                  <c:v>2.7300000000000001E-2</c:v>
                </c:pt>
                <c:pt idx="380">
                  <c:v>2.7500000000000011E-2</c:v>
                </c:pt>
                <c:pt idx="381">
                  <c:v>2.7500000000000011E-2</c:v>
                </c:pt>
                <c:pt idx="382">
                  <c:v>2.7500000000000011E-2</c:v>
                </c:pt>
                <c:pt idx="383">
                  <c:v>2.7500000000000011E-2</c:v>
                </c:pt>
                <c:pt idx="384">
                  <c:v>2.7700000000000002E-2</c:v>
                </c:pt>
                <c:pt idx="385">
                  <c:v>2.7900000000000012E-2</c:v>
                </c:pt>
                <c:pt idx="386">
                  <c:v>2.7900000000000012E-2</c:v>
                </c:pt>
                <c:pt idx="387">
                  <c:v>2.8199999999999989E-2</c:v>
                </c:pt>
                <c:pt idx="388">
                  <c:v>2.8400000000000002E-2</c:v>
                </c:pt>
                <c:pt idx="389">
                  <c:v>2.8400000000000002E-2</c:v>
                </c:pt>
                <c:pt idx="390">
                  <c:v>2.87E-2</c:v>
                </c:pt>
                <c:pt idx="391">
                  <c:v>2.87E-2</c:v>
                </c:pt>
                <c:pt idx="392">
                  <c:v>2.87E-2</c:v>
                </c:pt>
                <c:pt idx="393">
                  <c:v>2.8799999999999999E-2</c:v>
                </c:pt>
                <c:pt idx="394">
                  <c:v>2.8799999999999999E-2</c:v>
                </c:pt>
                <c:pt idx="395">
                  <c:v>2.8799999999999999E-2</c:v>
                </c:pt>
                <c:pt idx="396">
                  <c:v>2.9100000000000001E-2</c:v>
                </c:pt>
                <c:pt idx="397">
                  <c:v>2.9100000000000001E-2</c:v>
                </c:pt>
                <c:pt idx="398">
                  <c:v>2.9100000000000001E-2</c:v>
                </c:pt>
                <c:pt idx="399">
                  <c:v>2.9100000000000001E-2</c:v>
                </c:pt>
                <c:pt idx="400">
                  <c:v>2.9100000000000001E-2</c:v>
                </c:pt>
                <c:pt idx="401">
                  <c:v>2.9100000000000001E-2</c:v>
                </c:pt>
                <c:pt idx="402">
                  <c:v>2.9100000000000001E-2</c:v>
                </c:pt>
                <c:pt idx="403">
                  <c:v>2.9200000000000011E-2</c:v>
                </c:pt>
                <c:pt idx="404">
                  <c:v>2.9200000000000011E-2</c:v>
                </c:pt>
                <c:pt idx="405">
                  <c:v>2.9200000000000011E-2</c:v>
                </c:pt>
                <c:pt idx="406">
                  <c:v>2.9200000000000011E-2</c:v>
                </c:pt>
                <c:pt idx="407">
                  <c:v>2.9200000000000011E-2</c:v>
                </c:pt>
                <c:pt idx="408">
                  <c:v>2.9200000000000011E-2</c:v>
                </c:pt>
                <c:pt idx="409">
                  <c:v>2.9200000000000011E-2</c:v>
                </c:pt>
                <c:pt idx="410">
                  <c:v>2.9500000000000002E-2</c:v>
                </c:pt>
                <c:pt idx="411">
                  <c:v>2.9500000000000002E-2</c:v>
                </c:pt>
                <c:pt idx="412">
                  <c:v>2.9600000000000001E-2</c:v>
                </c:pt>
                <c:pt idx="413">
                  <c:v>2.9600000000000001E-2</c:v>
                </c:pt>
                <c:pt idx="414">
                  <c:v>2.9800000000000011E-2</c:v>
                </c:pt>
                <c:pt idx="415">
                  <c:v>2.9899999999999999E-2</c:v>
                </c:pt>
                <c:pt idx="416">
                  <c:v>3.0200000000000012E-2</c:v>
                </c:pt>
                <c:pt idx="417">
                  <c:v>3.0300000000000001E-2</c:v>
                </c:pt>
                <c:pt idx="418">
                  <c:v>3.0300000000000001E-2</c:v>
                </c:pt>
                <c:pt idx="419">
                  <c:v>3.0300000000000001E-2</c:v>
                </c:pt>
                <c:pt idx="420">
                  <c:v>3.0599999999999999E-2</c:v>
                </c:pt>
                <c:pt idx="421">
                  <c:v>3.0599999999999999E-2</c:v>
                </c:pt>
                <c:pt idx="422">
                  <c:v>3.0599999999999999E-2</c:v>
                </c:pt>
                <c:pt idx="423">
                  <c:v>3.09E-2</c:v>
                </c:pt>
                <c:pt idx="424">
                  <c:v>3.1000000000000052E-2</c:v>
                </c:pt>
                <c:pt idx="425">
                  <c:v>3.1199999999999999E-2</c:v>
                </c:pt>
                <c:pt idx="426">
                  <c:v>3.1199999999999999E-2</c:v>
                </c:pt>
                <c:pt idx="427">
                  <c:v>3.1199999999999999E-2</c:v>
                </c:pt>
                <c:pt idx="428">
                  <c:v>3.1300000000000001E-2</c:v>
                </c:pt>
                <c:pt idx="429">
                  <c:v>3.1300000000000001E-2</c:v>
                </c:pt>
                <c:pt idx="430">
                  <c:v>3.15E-2</c:v>
                </c:pt>
                <c:pt idx="431">
                  <c:v>3.15E-2</c:v>
                </c:pt>
                <c:pt idx="432">
                  <c:v>3.1600000000000052E-2</c:v>
                </c:pt>
                <c:pt idx="433">
                  <c:v>3.1600000000000052E-2</c:v>
                </c:pt>
                <c:pt idx="434">
                  <c:v>3.1800000000000002E-2</c:v>
                </c:pt>
                <c:pt idx="435">
                  <c:v>3.1900000000000005E-2</c:v>
                </c:pt>
                <c:pt idx="436">
                  <c:v>3.1900000000000005E-2</c:v>
                </c:pt>
                <c:pt idx="437">
                  <c:v>3.1900000000000005E-2</c:v>
                </c:pt>
                <c:pt idx="438">
                  <c:v>3.1900000000000005E-2</c:v>
                </c:pt>
                <c:pt idx="439">
                  <c:v>3.1900000000000005E-2</c:v>
                </c:pt>
                <c:pt idx="440">
                  <c:v>3.1900000000000005E-2</c:v>
                </c:pt>
                <c:pt idx="441">
                  <c:v>3.1900000000000005E-2</c:v>
                </c:pt>
                <c:pt idx="442">
                  <c:v>3.210000000000001E-2</c:v>
                </c:pt>
                <c:pt idx="443">
                  <c:v>3.210000000000001E-2</c:v>
                </c:pt>
                <c:pt idx="444">
                  <c:v>3.2199999999999999E-2</c:v>
                </c:pt>
                <c:pt idx="445">
                  <c:v>3.2399999999999998E-2</c:v>
                </c:pt>
                <c:pt idx="446">
                  <c:v>3.2399999999999998E-2</c:v>
                </c:pt>
                <c:pt idx="447">
                  <c:v>3.2500000000000001E-2</c:v>
                </c:pt>
                <c:pt idx="448">
                  <c:v>3.2500000000000001E-2</c:v>
                </c:pt>
                <c:pt idx="449">
                  <c:v>3.2500000000000001E-2</c:v>
                </c:pt>
                <c:pt idx="450">
                  <c:v>3.2700000000000014E-2</c:v>
                </c:pt>
                <c:pt idx="451">
                  <c:v>3.2700000000000014E-2</c:v>
                </c:pt>
                <c:pt idx="452">
                  <c:v>3.2700000000000014E-2</c:v>
                </c:pt>
                <c:pt idx="453">
                  <c:v>3.2700000000000014E-2</c:v>
                </c:pt>
                <c:pt idx="454">
                  <c:v>3.2700000000000014E-2</c:v>
                </c:pt>
                <c:pt idx="455">
                  <c:v>3.2800000000000211E-2</c:v>
                </c:pt>
                <c:pt idx="456">
                  <c:v>3.2800000000000211E-2</c:v>
                </c:pt>
                <c:pt idx="457">
                  <c:v>3.3000000000000002E-2</c:v>
                </c:pt>
                <c:pt idx="458">
                  <c:v>3.32E-2</c:v>
                </c:pt>
                <c:pt idx="459">
                  <c:v>3.3300000000000003E-2</c:v>
                </c:pt>
                <c:pt idx="460">
                  <c:v>3.3300000000000003E-2</c:v>
                </c:pt>
                <c:pt idx="461">
                  <c:v>3.3300000000000003E-2</c:v>
                </c:pt>
                <c:pt idx="462">
                  <c:v>3.3300000000000003E-2</c:v>
                </c:pt>
                <c:pt idx="463">
                  <c:v>3.3300000000000003E-2</c:v>
                </c:pt>
                <c:pt idx="464">
                  <c:v>3.3300000000000003E-2</c:v>
                </c:pt>
                <c:pt idx="465">
                  <c:v>3.3500000000000002E-2</c:v>
                </c:pt>
                <c:pt idx="466">
                  <c:v>3.3500000000000002E-2</c:v>
                </c:pt>
                <c:pt idx="467">
                  <c:v>3.3500000000000002E-2</c:v>
                </c:pt>
                <c:pt idx="468">
                  <c:v>3.3500000000000002E-2</c:v>
                </c:pt>
                <c:pt idx="469">
                  <c:v>3.3599999999999998E-2</c:v>
                </c:pt>
                <c:pt idx="470">
                  <c:v>3.3599999999999998E-2</c:v>
                </c:pt>
                <c:pt idx="471">
                  <c:v>3.3599999999999998E-2</c:v>
                </c:pt>
                <c:pt idx="472">
                  <c:v>3.3599999999999998E-2</c:v>
                </c:pt>
                <c:pt idx="473">
                  <c:v>3.3599999999999998E-2</c:v>
                </c:pt>
                <c:pt idx="474">
                  <c:v>3.3599999999999998E-2</c:v>
                </c:pt>
                <c:pt idx="475">
                  <c:v>3.4000000000000002E-2</c:v>
                </c:pt>
                <c:pt idx="476">
                  <c:v>3.4000000000000002E-2</c:v>
                </c:pt>
                <c:pt idx="477">
                  <c:v>3.4000000000000002E-2</c:v>
                </c:pt>
                <c:pt idx="478">
                  <c:v>3.4200000000000001E-2</c:v>
                </c:pt>
                <c:pt idx="479">
                  <c:v>3.4200000000000001E-2</c:v>
                </c:pt>
                <c:pt idx="480">
                  <c:v>3.4200000000000001E-2</c:v>
                </c:pt>
                <c:pt idx="481">
                  <c:v>3.4300000000000004E-2</c:v>
                </c:pt>
                <c:pt idx="482">
                  <c:v>3.4500000000000003E-2</c:v>
                </c:pt>
                <c:pt idx="483">
                  <c:v>3.4500000000000003E-2</c:v>
                </c:pt>
                <c:pt idx="484">
                  <c:v>3.4500000000000003E-2</c:v>
                </c:pt>
                <c:pt idx="485">
                  <c:v>3.4700000000000002E-2</c:v>
                </c:pt>
                <c:pt idx="486">
                  <c:v>3.4700000000000002E-2</c:v>
                </c:pt>
                <c:pt idx="487">
                  <c:v>3.49E-2</c:v>
                </c:pt>
                <c:pt idx="488">
                  <c:v>3.5300000000000005E-2</c:v>
                </c:pt>
                <c:pt idx="489">
                  <c:v>3.5500000000000004E-2</c:v>
                </c:pt>
                <c:pt idx="490">
                  <c:v>3.5500000000000004E-2</c:v>
                </c:pt>
                <c:pt idx="491">
                  <c:v>3.570000000000001E-2</c:v>
                </c:pt>
                <c:pt idx="492">
                  <c:v>3.570000000000001E-2</c:v>
                </c:pt>
                <c:pt idx="493">
                  <c:v>3.61E-2</c:v>
                </c:pt>
                <c:pt idx="494">
                  <c:v>3.6300000000000006E-2</c:v>
                </c:pt>
                <c:pt idx="495">
                  <c:v>3.6300000000000006E-2</c:v>
                </c:pt>
                <c:pt idx="496">
                  <c:v>3.6300000000000006E-2</c:v>
                </c:pt>
                <c:pt idx="497">
                  <c:v>3.6300000000000006E-2</c:v>
                </c:pt>
                <c:pt idx="498">
                  <c:v>3.6300000000000006E-2</c:v>
                </c:pt>
                <c:pt idx="499">
                  <c:v>3.6500000000000005E-2</c:v>
                </c:pt>
                <c:pt idx="500">
                  <c:v>3.670000000000001E-2</c:v>
                </c:pt>
                <c:pt idx="501">
                  <c:v>3.670000000000001E-2</c:v>
                </c:pt>
                <c:pt idx="502">
                  <c:v>3.670000000000001E-2</c:v>
                </c:pt>
                <c:pt idx="503">
                  <c:v>3.670000000000001E-2</c:v>
                </c:pt>
                <c:pt idx="504">
                  <c:v>3.670000000000001E-2</c:v>
                </c:pt>
                <c:pt idx="505">
                  <c:v>3.670000000000001E-2</c:v>
                </c:pt>
                <c:pt idx="506">
                  <c:v>3.670000000000001E-2</c:v>
                </c:pt>
                <c:pt idx="507">
                  <c:v>3.6900000000000002E-2</c:v>
                </c:pt>
                <c:pt idx="508">
                  <c:v>3.6900000000000002E-2</c:v>
                </c:pt>
                <c:pt idx="509">
                  <c:v>3.6900000000000002E-2</c:v>
                </c:pt>
                <c:pt idx="510">
                  <c:v>3.6900000000000002E-2</c:v>
                </c:pt>
                <c:pt idx="511">
                  <c:v>3.7100000000000001E-2</c:v>
                </c:pt>
                <c:pt idx="512">
                  <c:v>3.7100000000000001E-2</c:v>
                </c:pt>
                <c:pt idx="513">
                  <c:v>3.7100000000000001E-2</c:v>
                </c:pt>
                <c:pt idx="514">
                  <c:v>3.7100000000000001E-2</c:v>
                </c:pt>
                <c:pt idx="515">
                  <c:v>3.7100000000000001E-2</c:v>
                </c:pt>
                <c:pt idx="516">
                  <c:v>3.7100000000000001E-2</c:v>
                </c:pt>
                <c:pt idx="517">
                  <c:v>3.7500000000000006E-2</c:v>
                </c:pt>
                <c:pt idx="518">
                  <c:v>3.7500000000000006E-2</c:v>
                </c:pt>
                <c:pt idx="519">
                  <c:v>3.7500000000000006E-2</c:v>
                </c:pt>
                <c:pt idx="520">
                  <c:v>3.7500000000000006E-2</c:v>
                </c:pt>
                <c:pt idx="521">
                  <c:v>3.7700000000000011E-2</c:v>
                </c:pt>
                <c:pt idx="522">
                  <c:v>3.7700000000000011E-2</c:v>
                </c:pt>
                <c:pt idx="523">
                  <c:v>3.7700000000000011E-2</c:v>
                </c:pt>
                <c:pt idx="524">
                  <c:v>3.7700000000000011E-2</c:v>
                </c:pt>
                <c:pt idx="525">
                  <c:v>3.790000000000001E-2</c:v>
                </c:pt>
                <c:pt idx="526">
                  <c:v>3.8100000000000002E-2</c:v>
                </c:pt>
                <c:pt idx="527">
                  <c:v>3.8600000000000002E-2</c:v>
                </c:pt>
                <c:pt idx="528">
                  <c:v>3.8600000000000002E-2</c:v>
                </c:pt>
                <c:pt idx="529">
                  <c:v>3.8600000000000002E-2</c:v>
                </c:pt>
                <c:pt idx="530">
                  <c:v>3.8800000000000001E-2</c:v>
                </c:pt>
                <c:pt idx="531">
                  <c:v>3.8800000000000001E-2</c:v>
                </c:pt>
                <c:pt idx="532">
                  <c:v>3.8800000000000001E-2</c:v>
                </c:pt>
                <c:pt idx="533">
                  <c:v>3.9000000000000014E-2</c:v>
                </c:pt>
                <c:pt idx="534">
                  <c:v>3.9000000000000014E-2</c:v>
                </c:pt>
                <c:pt idx="535">
                  <c:v>3.9000000000000014E-2</c:v>
                </c:pt>
                <c:pt idx="536">
                  <c:v>3.9000000000000014E-2</c:v>
                </c:pt>
                <c:pt idx="537">
                  <c:v>3.9000000000000014E-2</c:v>
                </c:pt>
                <c:pt idx="538">
                  <c:v>3.9000000000000014E-2</c:v>
                </c:pt>
                <c:pt idx="539">
                  <c:v>3.9000000000000014E-2</c:v>
                </c:pt>
                <c:pt idx="540">
                  <c:v>3.9000000000000014E-2</c:v>
                </c:pt>
                <c:pt idx="541">
                  <c:v>3.9000000000000014E-2</c:v>
                </c:pt>
                <c:pt idx="542">
                  <c:v>3.9300000000000002E-2</c:v>
                </c:pt>
                <c:pt idx="543">
                  <c:v>3.9300000000000002E-2</c:v>
                </c:pt>
                <c:pt idx="544">
                  <c:v>3.9300000000000002E-2</c:v>
                </c:pt>
                <c:pt idx="545">
                  <c:v>3.9300000000000002E-2</c:v>
                </c:pt>
                <c:pt idx="546">
                  <c:v>3.9300000000000002E-2</c:v>
                </c:pt>
                <c:pt idx="547">
                  <c:v>3.9300000000000002E-2</c:v>
                </c:pt>
                <c:pt idx="548">
                  <c:v>3.9300000000000002E-2</c:v>
                </c:pt>
                <c:pt idx="549">
                  <c:v>3.9300000000000002E-2</c:v>
                </c:pt>
                <c:pt idx="550">
                  <c:v>3.9300000000000002E-2</c:v>
                </c:pt>
                <c:pt idx="551">
                  <c:v>3.9300000000000002E-2</c:v>
                </c:pt>
                <c:pt idx="552">
                  <c:v>3.9300000000000002E-2</c:v>
                </c:pt>
                <c:pt idx="553">
                  <c:v>3.9300000000000002E-2</c:v>
                </c:pt>
                <c:pt idx="554">
                  <c:v>3.9300000000000002E-2</c:v>
                </c:pt>
                <c:pt idx="555">
                  <c:v>3.9300000000000002E-2</c:v>
                </c:pt>
                <c:pt idx="556">
                  <c:v>3.95E-2</c:v>
                </c:pt>
                <c:pt idx="557">
                  <c:v>3.95E-2</c:v>
                </c:pt>
                <c:pt idx="558">
                  <c:v>3.95E-2</c:v>
                </c:pt>
                <c:pt idx="559">
                  <c:v>3.95E-2</c:v>
                </c:pt>
                <c:pt idx="560">
                  <c:v>3.95E-2</c:v>
                </c:pt>
                <c:pt idx="561">
                  <c:v>3.95E-2</c:v>
                </c:pt>
                <c:pt idx="562">
                  <c:v>3.9800000000000002E-2</c:v>
                </c:pt>
                <c:pt idx="563">
                  <c:v>4.0100000000000004E-2</c:v>
                </c:pt>
                <c:pt idx="564">
                  <c:v>4.0100000000000004E-2</c:v>
                </c:pt>
                <c:pt idx="565">
                  <c:v>4.0100000000000004E-2</c:v>
                </c:pt>
                <c:pt idx="566">
                  <c:v>4.0100000000000004E-2</c:v>
                </c:pt>
                <c:pt idx="567">
                  <c:v>4.0100000000000004E-2</c:v>
                </c:pt>
                <c:pt idx="568">
                  <c:v>4.0400000000000012E-2</c:v>
                </c:pt>
                <c:pt idx="569">
                  <c:v>4.0400000000000012E-2</c:v>
                </c:pt>
                <c:pt idx="570">
                  <c:v>4.0400000000000012E-2</c:v>
                </c:pt>
                <c:pt idx="571">
                  <c:v>4.0400000000000012E-2</c:v>
                </c:pt>
                <c:pt idx="572">
                  <c:v>4.0400000000000012E-2</c:v>
                </c:pt>
                <c:pt idx="573">
                  <c:v>4.0400000000000012E-2</c:v>
                </c:pt>
                <c:pt idx="574">
                  <c:v>4.0400000000000012E-2</c:v>
                </c:pt>
                <c:pt idx="575">
                  <c:v>4.0700000000000014E-2</c:v>
                </c:pt>
                <c:pt idx="576">
                  <c:v>4.1000000000000002E-2</c:v>
                </c:pt>
                <c:pt idx="577">
                  <c:v>4.1000000000000002E-2</c:v>
                </c:pt>
                <c:pt idx="578">
                  <c:v>4.1000000000000002E-2</c:v>
                </c:pt>
                <c:pt idx="579">
                  <c:v>4.1000000000000002E-2</c:v>
                </c:pt>
                <c:pt idx="580">
                  <c:v>4.1000000000000002E-2</c:v>
                </c:pt>
                <c:pt idx="581">
                  <c:v>4.1000000000000002E-2</c:v>
                </c:pt>
                <c:pt idx="582">
                  <c:v>4.1000000000000002E-2</c:v>
                </c:pt>
                <c:pt idx="583">
                  <c:v>4.1700000000000001E-2</c:v>
                </c:pt>
                <c:pt idx="584">
                  <c:v>4.1700000000000001E-2</c:v>
                </c:pt>
                <c:pt idx="585">
                  <c:v>4.1700000000000001E-2</c:v>
                </c:pt>
                <c:pt idx="586">
                  <c:v>4.1700000000000001E-2</c:v>
                </c:pt>
                <c:pt idx="587">
                  <c:v>4.2000000000000023E-2</c:v>
                </c:pt>
                <c:pt idx="588">
                  <c:v>4.2000000000000023E-2</c:v>
                </c:pt>
                <c:pt idx="589">
                  <c:v>4.2000000000000023E-2</c:v>
                </c:pt>
                <c:pt idx="590">
                  <c:v>4.2400000000000014E-2</c:v>
                </c:pt>
                <c:pt idx="591">
                  <c:v>4.2400000000000014E-2</c:v>
                </c:pt>
                <c:pt idx="592">
                  <c:v>4.2700000000000113E-2</c:v>
                </c:pt>
                <c:pt idx="593">
                  <c:v>4.2700000000000113E-2</c:v>
                </c:pt>
                <c:pt idx="594">
                  <c:v>4.2700000000000113E-2</c:v>
                </c:pt>
                <c:pt idx="595">
                  <c:v>4.2700000000000113E-2</c:v>
                </c:pt>
                <c:pt idx="596">
                  <c:v>4.3099999999999999E-2</c:v>
                </c:pt>
                <c:pt idx="597">
                  <c:v>4.3099999999999999E-2</c:v>
                </c:pt>
                <c:pt idx="598">
                  <c:v>4.3099999999999999E-2</c:v>
                </c:pt>
                <c:pt idx="599">
                  <c:v>4.3099999999999999E-2</c:v>
                </c:pt>
                <c:pt idx="600">
                  <c:v>4.3099999999999999E-2</c:v>
                </c:pt>
                <c:pt idx="601">
                  <c:v>4.3099999999999999E-2</c:v>
                </c:pt>
                <c:pt idx="602">
                  <c:v>4.3099999999999999E-2</c:v>
                </c:pt>
                <c:pt idx="603">
                  <c:v>4.3099999999999999E-2</c:v>
                </c:pt>
                <c:pt idx="604">
                  <c:v>4.3099999999999999E-2</c:v>
                </c:pt>
                <c:pt idx="605">
                  <c:v>4.3099999999999999E-2</c:v>
                </c:pt>
                <c:pt idx="606">
                  <c:v>4.3099999999999999E-2</c:v>
                </c:pt>
                <c:pt idx="607">
                  <c:v>4.3099999999999999E-2</c:v>
                </c:pt>
                <c:pt idx="608">
                  <c:v>4.3099999999999999E-2</c:v>
                </c:pt>
                <c:pt idx="609">
                  <c:v>4.3099999999999999E-2</c:v>
                </c:pt>
                <c:pt idx="610">
                  <c:v>4.3099999999999999E-2</c:v>
                </c:pt>
                <c:pt idx="611">
                  <c:v>4.3099999999999999E-2</c:v>
                </c:pt>
                <c:pt idx="612">
                  <c:v>4.3099999999999999E-2</c:v>
                </c:pt>
                <c:pt idx="613">
                  <c:v>4.3099999999999999E-2</c:v>
                </c:pt>
                <c:pt idx="614">
                  <c:v>4.3099999999999999E-2</c:v>
                </c:pt>
                <c:pt idx="615">
                  <c:v>4.3099999999999999E-2</c:v>
                </c:pt>
                <c:pt idx="616">
                  <c:v>4.3099999999999999E-2</c:v>
                </c:pt>
                <c:pt idx="617">
                  <c:v>4.3099999999999999E-2</c:v>
                </c:pt>
                <c:pt idx="618">
                  <c:v>4.3099999999999999E-2</c:v>
                </c:pt>
                <c:pt idx="619">
                  <c:v>4.3099999999999999E-2</c:v>
                </c:pt>
                <c:pt idx="620">
                  <c:v>4.3099999999999999E-2</c:v>
                </c:pt>
                <c:pt idx="621">
                  <c:v>4.3099999999999999E-2</c:v>
                </c:pt>
                <c:pt idx="622">
                  <c:v>4.3500000000000004E-2</c:v>
                </c:pt>
                <c:pt idx="623">
                  <c:v>4.3500000000000004E-2</c:v>
                </c:pt>
                <c:pt idx="624">
                  <c:v>4.3500000000000004E-2</c:v>
                </c:pt>
                <c:pt idx="625">
                  <c:v>4.3500000000000004E-2</c:v>
                </c:pt>
                <c:pt idx="626">
                  <c:v>4.3500000000000004E-2</c:v>
                </c:pt>
                <c:pt idx="627">
                  <c:v>4.3500000000000004E-2</c:v>
                </c:pt>
                <c:pt idx="628">
                  <c:v>4.3500000000000004E-2</c:v>
                </c:pt>
                <c:pt idx="629">
                  <c:v>4.3500000000000004E-2</c:v>
                </c:pt>
                <c:pt idx="630">
                  <c:v>4.3500000000000004E-2</c:v>
                </c:pt>
                <c:pt idx="631">
                  <c:v>4.3500000000000004E-2</c:v>
                </c:pt>
                <c:pt idx="632">
                  <c:v>4.3500000000000004E-2</c:v>
                </c:pt>
                <c:pt idx="633">
                  <c:v>4.3500000000000004E-2</c:v>
                </c:pt>
                <c:pt idx="634">
                  <c:v>4.3500000000000004E-2</c:v>
                </c:pt>
                <c:pt idx="635">
                  <c:v>4.3500000000000004E-2</c:v>
                </c:pt>
                <c:pt idx="636">
                  <c:v>4.3500000000000004E-2</c:v>
                </c:pt>
                <c:pt idx="637">
                  <c:v>4.3500000000000004E-2</c:v>
                </c:pt>
                <c:pt idx="638">
                  <c:v>4.3500000000000004E-2</c:v>
                </c:pt>
                <c:pt idx="639">
                  <c:v>4.3500000000000004E-2</c:v>
                </c:pt>
                <c:pt idx="640">
                  <c:v>4.3500000000000004E-2</c:v>
                </c:pt>
                <c:pt idx="641">
                  <c:v>4.3500000000000004E-2</c:v>
                </c:pt>
                <c:pt idx="642">
                  <c:v>4.3999999999999997E-2</c:v>
                </c:pt>
                <c:pt idx="643">
                  <c:v>4.4500000000000033E-2</c:v>
                </c:pt>
                <c:pt idx="644">
                  <c:v>4.4500000000000033E-2</c:v>
                </c:pt>
                <c:pt idx="645">
                  <c:v>4.4500000000000033E-2</c:v>
                </c:pt>
                <c:pt idx="646">
                  <c:v>4.5000000000000012E-2</c:v>
                </c:pt>
                <c:pt idx="647">
                  <c:v>4.5000000000000012E-2</c:v>
                </c:pt>
                <c:pt idx="648">
                  <c:v>4.5000000000000012E-2</c:v>
                </c:pt>
                <c:pt idx="649">
                  <c:v>4.5000000000000012E-2</c:v>
                </c:pt>
                <c:pt idx="650">
                  <c:v>4.5000000000000012E-2</c:v>
                </c:pt>
                <c:pt idx="651">
                  <c:v>4.5000000000000012E-2</c:v>
                </c:pt>
                <c:pt idx="652">
                  <c:v>4.5000000000000012E-2</c:v>
                </c:pt>
                <c:pt idx="653">
                  <c:v>4.5000000000000012E-2</c:v>
                </c:pt>
                <c:pt idx="654">
                  <c:v>4.5000000000000012E-2</c:v>
                </c:pt>
                <c:pt idx="655">
                  <c:v>4.5000000000000012E-2</c:v>
                </c:pt>
                <c:pt idx="656">
                  <c:v>4.5000000000000012E-2</c:v>
                </c:pt>
                <c:pt idx="657">
                  <c:v>4.5000000000000012E-2</c:v>
                </c:pt>
                <c:pt idx="658">
                  <c:v>4.5000000000000012E-2</c:v>
                </c:pt>
                <c:pt idx="659">
                  <c:v>4.5000000000000012E-2</c:v>
                </c:pt>
                <c:pt idx="660">
                  <c:v>4.5000000000000012E-2</c:v>
                </c:pt>
                <c:pt idx="661">
                  <c:v>4.5699999999999998E-2</c:v>
                </c:pt>
                <c:pt idx="662">
                  <c:v>4.5699999999999998E-2</c:v>
                </c:pt>
                <c:pt idx="663">
                  <c:v>4.5699999999999998E-2</c:v>
                </c:pt>
                <c:pt idx="664">
                  <c:v>4.5699999999999998E-2</c:v>
                </c:pt>
                <c:pt idx="665">
                  <c:v>4.5699999999999998E-2</c:v>
                </c:pt>
                <c:pt idx="666">
                  <c:v>4.5699999999999998E-2</c:v>
                </c:pt>
                <c:pt idx="667">
                  <c:v>4.5699999999999998E-2</c:v>
                </c:pt>
                <c:pt idx="668">
                  <c:v>4.5699999999999998E-2</c:v>
                </c:pt>
                <c:pt idx="669">
                  <c:v>4.5699999999999998E-2</c:v>
                </c:pt>
                <c:pt idx="670">
                  <c:v>4.5699999999999998E-2</c:v>
                </c:pt>
                <c:pt idx="671">
                  <c:v>4.5699999999999998E-2</c:v>
                </c:pt>
                <c:pt idx="672">
                  <c:v>4.5699999999999998E-2</c:v>
                </c:pt>
                <c:pt idx="673">
                  <c:v>4.6300000000000001E-2</c:v>
                </c:pt>
                <c:pt idx="674">
                  <c:v>4.6300000000000001E-2</c:v>
                </c:pt>
                <c:pt idx="675">
                  <c:v>4.6300000000000001E-2</c:v>
                </c:pt>
                <c:pt idx="676">
                  <c:v>4.6300000000000001E-2</c:v>
                </c:pt>
                <c:pt idx="677">
                  <c:v>4.6300000000000001E-2</c:v>
                </c:pt>
                <c:pt idx="678">
                  <c:v>4.6300000000000001E-2</c:v>
                </c:pt>
                <c:pt idx="679">
                  <c:v>4.6300000000000001E-2</c:v>
                </c:pt>
                <c:pt idx="680">
                  <c:v>4.6300000000000001E-2</c:v>
                </c:pt>
                <c:pt idx="681">
                  <c:v>4.6300000000000001E-2</c:v>
                </c:pt>
                <c:pt idx="682">
                  <c:v>4.6300000000000001E-2</c:v>
                </c:pt>
                <c:pt idx="683">
                  <c:v>4.6300000000000001E-2</c:v>
                </c:pt>
                <c:pt idx="684">
                  <c:v>4.6300000000000001E-2</c:v>
                </c:pt>
                <c:pt idx="685">
                  <c:v>4.6300000000000001E-2</c:v>
                </c:pt>
                <c:pt idx="686">
                  <c:v>4.7100000000000003E-2</c:v>
                </c:pt>
                <c:pt idx="687">
                  <c:v>4.7100000000000003E-2</c:v>
                </c:pt>
                <c:pt idx="688">
                  <c:v>4.7100000000000003E-2</c:v>
                </c:pt>
                <c:pt idx="689">
                  <c:v>4.7100000000000003E-2</c:v>
                </c:pt>
                <c:pt idx="690">
                  <c:v>4.7900000000000012E-2</c:v>
                </c:pt>
                <c:pt idx="691">
                  <c:v>4.8700000000000014E-2</c:v>
                </c:pt>
                <c:pt idx="692">
                  <c:v>4.8700000000000014E-2</c:v>
                </c:pt>
                <c:pt idx="693">
                  <c:v>4.8700000000000014E-2</c:v>
                </c:pt>
                <c:pt idx="694">
                  <c:v>4.8700000000000014E-2</c:v>
                </c:pt>
                <c:pt idx="695">
                  <c:v>4.8700000000000014E-2</c:v>
                </c:pt>
                <c:pt idx="696">
                  <c:v>4.8700000000000014E-2</c:v>
                </c:pt>
                <c:pt idx="697">
                  <c:v>4.8700000000000014E-2</c:v>
                </c:pt>
                <c:pt idx="698">
                  <c:v>4.8700000000000014E-2</c:v>
                </c:pt>
                <c:pt idx="699">
                  <c:v>4.8700000000000014E-2</c:v>
                </c:pt>
                <c:pt idx="700">
                  <c:v>4.8700000000000014E-2</c:v>
                </c:pt>
                <c:pt idx="701">
                  <c:v>4.8700000000000014E-2</c:v>
                </c:pt>
                <c:pt idx="702">
                  <c:v>4.8700000000000014E-2</c:v>
                </c:pt>
                <c:pt idx="703">
                  <c:v>4.8700000000000014E-2</c:v>
                </c:pt>
                <c:pt idx="704">
                  <c:v>4.8700000000000014E-2</c:v>
                </c:pt>
                <c:pt idx="705">
                  <c:v>4.8700000000000014E-2</c:v>
                </c:pt>
                <c:pt idx="706">
                  <c:v>4.8700000000000014E-2</c:v>
                </c:pt>
                <c:pt idx="707">
                  <c:v>4.8700000000000014E-2</c:v>
                </c:pt>
                <c:pt idx="708">
                  <c:v>4.8700000000000014E-2</c:v>
                </c:pt>
                <c:pt idx="709">
                  <c:v>4.9600000000000012E-2</c:v>
                </c:pt>
                <c:pt idx="710">
                  <c:v>4.9600000000000012E-2</c:v>
                </c:pt>
                <c:pt idx="711">
                  <c:v>5.0599999999999999E-2</c:v>
                </c:pt>
                <c:pt idx="712">
                  <c:v>5.0599999999999999E-2</c:v>
                </c:pt>
                <c:pt idx="713">
                  <c:v>5.0599999999999999E-2</c:v>
                </c:pt>
                <c:pt idx="714">
                  <c:v>5.0599999999999999E-2</c:v>
                </c:pt>
                <c:pt idx="715">
                  <c:v>5.0599999999999999E-2</c:v>
                </c:pt>
                <c:pt idx="716">
                  <c:v>5.0599999999999999E-2</c:v>
                </c:pt>
                <c:pt idx="717">
                  <c:v>5.0599999999999999E-2</c:v>
                </c:pt>
                <c:pt idx="718">
                  <c:v>5.0599999999999999E-2</c:v>
                </c:pt>
                <c:pt idx="719">
                  <c:v>5.0599999999999999E-2</c:v>
                </c:pt>
                <c:pt idx="720">
                  <c:v>5.16E-2</c:v>
                </c:pt>
                <c:pt idx="721">
                  <c:v>5.2700000000000309E-2</c:v>
                </c:pt>
                <c:pt idx="722">
                  <c:v>5.2700000000000309E-2</c:v>
                </c:pt>
                <c:pt idx="723">
                  <c:v>5.2700000000000309E-2</c:v>
                </c:pt>
                <c:pt idx="724">
                  <c:v>5.2700000000000309E-2</c:v>
                </c:pt>
                <c:pt idx="725">
                  <c:v>5.2700000000000309E-2</c:v>
                </c:pt>
                <c:pt idx="726">
                  <c:v>5.2700000000000309E-2</c:v>
                </c:pt>
                <c:pt idx="727">
                  <c:v>5.2700000000000309E-2</c:v>
                </c:pt>
                <c:pt idx="728">
                  <c:v>5.2700000000000309E-2</c:v>
                </c:pt>
                <c:pt idx="729">
                  <c:v>5.2700000000000309E-2</c:v>
                </c:pt>
                <c:pt idx="730">
                  <c:v>5.2700000000000309E-2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5C9-4568-AFF6-8DB9502F5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41280"/>
        <c:axId val="150242816"/>
      </c:scatterChart>
      <c:valAx>
        <c:axId val="150241280"/>
        <c:scaling>
          <c:orientation val="minMax"/>
          <c:max val="1080"/>
          <c:min val="36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9050"/>
        </c:spPr>
        <c:txPr>
          <a:bodyPr/>
          <a:lstStyle/>
          <a:p>
            <a:pPr>
              <a:defRPr sz="1400"/>
            </a:pPr>
            <a:endParaRPr lang="en-US"/>
          </a:p>
        </c:txPr>
        <c:crossAx val="150242816"/>
        <c:crosses val="autoZero"/>
        <c:crossBetween val="midCat"/>
        <c:majorUnit val="180"/>
      </c:valAx>
      <c:valAx>
        <c:axId val="150242816"/>
        <c:scaling>
          <c:orientation val="minMax"/>
          <c:max val="8.0000000000000043E-2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19050"/>
        </c:spPr>
        <c:txPr>
          <a:bodyPr/>
          <a:lstStyle/>
          <a:p>
            <a:pPr>
              <a:defRPr sz="1400"/>
            </a:pPr>
            <a:endParaRPr lang="en-US"/>
          </a:p>
        </c:txPr>
        <c:crossAx val="150241280"/>
        <c:crosses val="autoZero"/>
        <c:crossBetween val="midCat"/>
        <c:majorUnit val="2.0000000000000011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22702391241722E-2"/>
          <c:y val="2.3736001749781268E-2"/>
          <c:w val="0.8883514837222638"/>
          <c:h val="0.95166972878390199"/>
        </c:manualLayout>
      </c:layout>
      <c:scatterChart>
        <c:scatterStyle val="lineMarker"/>
        <c:varyColors val="0"/>
        <c:ser>
          <c:idx val="0"/>
          <c:order val="0"/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'MI stroke'!$A$4:$A$369</c:f>
              <c:numCache>
                <c:formatCode>General</c:formatCode>
                <c:ptCount val="3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</c:numCache>
            </c:numRef>
          </c:xVal>
          <c:yVal>
            <c:numRef>
              <c:f>'MI stroke'!$B$4:$B$369</c:f>
              <c:numCache>
                <c:formatCode>General</c:formatCode>
                <c:ptCount val="366"/>
                <c:pt idx="0">
                  <c:v>0</c:v>
                </c:pt>
                <c:pt idx="1">
                  <c:v>1.0000000000000068E-4</c:v>
                </c:pt>
                <c:pt idx="2">
                  <c:v>3.0000000000000209E-4</c:v>
                </c:pt>
                <c:pt idx="3">
                  <c:v>3.0000000000000209E-4</c:v>
                </c:pt>
                <c:pt idx="4">
                  <c:v>4.0000000000000034E-4</c:v>
                </c:pt>
                <c:pt idx="5">
                  <c:v>4.0000000000000034E-4</c:v>
                </c:pt>
                <c:pt idx="6">
                  <c:v>6.0000000000000374E-4</c:v>
                </c:pt>
                <c:pt idx="7">
                  <c:v>7.0000000000000433E-4</c:v>
                </c:pt>
                <c:pt idx="8">
                  <c:v>7.0000000000000433E-4</c:v>
                </c:pt>
                <c:pt idx="9">
                  <c:v>7.0000000000000433E-4</c:v>
                </c:pt>
                <c:pt idx="10">
                  <c:v>8.0000000000000264E-4</c:v>
                </c:pt>
                <c:pt idx="11">
                  <c:v>8.0000000000000264E-4</c:v>
                </c:pt>
                <c:pt idx="12">
                  <c:v>9.0000000000000247E-4</c:v>
                </c:pt>
                <c:pt idx="13">
                  <c:v>9.0000000000000247E-4</c:v>
                </c:pt>
                <c:pt idx="14">
                  <c:v>1.1999999999999999E-3</c:v>
                </c:pt>
                <c:pt idx="15">
                  <c:v>1.1999999999999999E-3</c:v>
                </c:pt>
                <c:pt idx="16">
                  <c:v>1.5000000000000072E-3</c:v>
                </c:pt>
                <c:pt idx="17">
                  <c:v>1.5000000000000072E-3</c:v>
                </c:pt>
                <c:pt idx="18">
                  <c:v>1.6000000000000101E-3</c:v>
                </c:pt>
                <c:pt idx="19">
                  <c:v>1.6000000000000101E-3</c:v>
                </c:pt>
                <c:pt idx="20">
                  <c:v>1.6000000000000101E-3</c:v>
                </c:pt>
                <c:pt idx="21">
                  <c:v>1.6000000000000101E-3</c:v>
                </c:pt>
                <c:pt idx="22">
                  <c:v>1.6000000000000101E-3</c:v>
                </c:pt>
                <c:pt idx="23">
                  <c:v>1.7000000000000073E-3</c:v>
                </c:pt>
                <c:pt idx="24">
                  <c:v>1.7000000000000073E-3</c:v>
                </c:pt>
                <c:pt idx="25">
                  <c:v>1.7000000000000073E-3</c:v>
                </c:pt>
                <c:pt idx="26">
                  <c:v>1.7000000000000073E-3</c:v>
                </c:pt>
                <c:pt idx="27">
                  <c:v>1.9000000000000128E-3</c:v>
                </c:pt>
                <c:pt idx="28">
                  <c:v>2.0000000000000052E-3</c:v>
                </c:pt>
                <c:pt idx="29">
                  <c:v>2.2000000000000092E-3</c:v>
                </c:pt>
                <c:pt idx="30">
                  <c:v>2.3000000000000052E-3</c:v>
                </c:pt>
                <c:pt idx="31">
                  <c:v>2.5999999999999999E-3</c:v>
                </c:pt>
                <c:pt idx="32">
                  <c:v>2.7000000000000179E-3</c:v>
                </c:pt>
                <c:pt idx="33">
                  <c:v>2.8000000000000052E-3</c:v>
                </c:pt>
                <c:pt idx="34">
                  <c:v>2.8000000000000052E-3</c:v>
                </c:pt>
                <c:pt idx="35">
                  <c:v>2.8000000000000052E-3</c:v>
                </c:pt>
                <c:pt idx="36">
                  <c:v>2.8999999999999998E-3</c:v>
                </c:pt>
                <c:pt idx="37">
                  <c:v>2.8999999999999998E-3</c:v>
                </c:pt>
                <c:pt idx="38">
                  <c:v>3.0000000000000092E-3</c:v>
                </c:pt>
                <c:pt idx="39">
                  <c:v>3.200000000000021E-3</c:v>
                </c:pt>
                <c:pt idx="40">
                  <c:v>3.3000000000000052E-3</c:v>
                </c:pt>
                <c:pt idx="41">
                  <c:v>3.3000000000000052E-3</c:v>
                </c:pt>
                <c:pt idx="42">
                  <c:v>3.3000000000000052E-3</c:v>
                </c:pt>
                <c:pt idx="43">
                  <c:v>3.5000000000000179E-3</c:v>
                </c:pt>
                <c:pt idx="44">
                  <c:v>3.6000000000000199E-3</c:v>
                </c:pt>
                <c:pt idx="45">
                  <c:v>3.9000000000000159E-3</c:v>
                </c:pt>
                <c:pt idx="46">
                  <c:v>4.1000000000000003E-3</c:v>
                </c:pt>
                <c:pt idx="47">
                  <c:v>4.3000000000000104E-3</c:v>
                </c:pt>
                <c:pt idx="48">
                  <c:v>4.3000000000000104E-3</c:v>
                </c:pt>
                <c:pt idx="49">
                  <c:v>4.4000000000000124E-3</c:v>
                </c:pt>
                <c:pt idx="50">
                  <c:v>4.6000000000000034E-3</c:v>
                </c:pt>
                <c:pt idx="51">
                  <c:v>4.9000000000000311E-3</c:v>
                </c:pt>
                <c:pt idx="52">
                  <c:v>4.9000000000000311E-3</c:v>
                </c:pt>
                <c:pt idx="53">
                  <c:v>4.9000000000000311E-3</c:v>
                </c:pt>
                <c:pt idx="54">
                  <c:v>5.0000000000000114E-3</c:v>
                </c:pt>
                <c:pt idx="55">
                  <c:v>5.1000000000000004E-3</c:v>
                </c:pt>
                <c:pt idx="56">
                  <c:v>5.1000000000000004E-3</c:v>
                </c:pt>
                <c:pt idx="57">
                  <c:v>5.3000000000000104E-3</c:v>
                </c:pt>
                <c:pt idx="58">
                  <c:v>5.4000000000000124E-3</c:v>
                </c:pt>
                <c:pt idx="59">
                  <c:v>5.4000000000000124E-3</c:v>
                </c:pt>
                <c:pt idx="60">
                  <c:v>5.4000000000000124E-3</c:v>
                </c:pt>
                <c:pt idx="61">
                  <c:v>5.4000000000000124E-3</c:v>
                </c:pt>
                <c:pt idx="62">
                  <c:v>5.6000000000000034E-3</c:v>
                </c:pt>
                <c:pt idx="63">
                  <c:v>5.7000000000000123E-3</c:v>
                </c:pt>
                <c:pt idx="64">
                  <c:v>5.9000000000000337E-3</c:v>
                </c:pt>
                <c:pt idx="65">
                  <c:v>6.0000000000000114E-3</c:v>
                </c:pt>
                <c:pt idx="66">
                  <c:v>6.0000000000000114E-3</c:v>
                </c:pt>
                <c:pt idx="67">
                  <c:v>6.0000000000000114E-3</c:v>
                </c:pt>
                <c:pt idx="68">
                  <c:v>6.0000000000000114E-3</c:v>
                </c:pt>
                <c:pt idx="69">
                  <c:v>6.200000000000031E-3</c:v>
                </c:pt>
                <c:pt idx="70">
                  <c:v>6.200000000000031E-3</c:v>
                </c:pt>
                <c:pt idx="71">
                  <c:v>6.200000000000031E-3</c:v>
                </c:pt>
                <c:pt idx="72">
                  <c:v>6.3000000000000113E-3</c:v>
                </c:pt>
                <c:pt idx="73">
                  <c:v>6.4000000000000393E-3</c:v>
                </c:pt>
                <c:pt idx="74">
                  <c:v>6.5000000000000301E-3</c:v>
                </c:pt>
                <c:pt idx="75">
                  <c:v>6.6000000000000034E-3</c:v>
                </c:pt>
                <c:pt idx="76">
                  <c:v>6.6000000000000034E-3</c:v>
                </c:pt>
                <c:pt idx="77">
                  <c:v>6.6000000000000034E-3</c:v>
                </c:pt>
                <c:pt idx="78">
                  <c:v>6.7000000000000341E-3</c:v>
                </c:pt>
                <c:pt idx="79">
                  <c:v>6.9000000000000372E-3</c:v>
                </c:pt>
                <c:pt idx="80">
                  <c:v>7.1000000000000004E-3</c:v>
                </c:pt>
                <c:pt idx="81">
                  <c:v>7.1000000000000004E-3</c:v>
                </c:pt>
                <c:pt idx="82">
                  <c:v>7.1000000000000004E-3</c:v>
                </c:pt>
                <c:pt idx="83">
                  <c:v>7.1000000000000004E-3</c:v>
                </c:pt>
                <c:pt idx="84">
                  <c:v>7.3000000000000113E-3</c:v>
                </c:pt>
                <c:pt idx="85">
                  <c:v>7.3000000000000113E-3</c:v>
                </c:pt>
                <c:pt idx="86">
                  <c:v>7.6000000000000104E-3</c:v>
                </c:pt>
                <c:pt idx="87">
                  <c:v>7.7000000000000393E-3</c:v>
                </c:pt>
                <c:pt idx="88">
                  <c:v>7.9000000000000493E-3</c:v>
                </c:pt>
                <c:pt idx="89">
                  <c:v>7.9000000000000493E-3</c:v>
                </c:pt>
                <c:pt idx="90">
                  <c:v>7.9000000000000493E-3</c:v>
                </c:pt>
                <c:pt idx="91">
                  <c:v>7.9000000000000493E-3</c:v>
                </c:pt>
                <c:pt idx="92">
                  <c:v>8.1000000000000048E-3</c:v>
                </c:pt>
                <c:pt idx="93">
                  <c:v>8.2000000000000007E-3</c:v>
                </c:pt>
                <c:pt idx="94">
                  <c:v>8.4000000000000047E-3</c:v>
                </c:pt>
                <c:pt idx="95">
                  <c:v>8.5000000000000006E-3</c:v>
                </c:pt>
                <c:pt idx="96">
                  <c:v>8.5000000000000006E-3</c:v>
                </c:pt>
                <c:pt idx="97">
                  <c:v>8.6000000000000208E-3</c:v>
                </c:pt>
                <c:pt idx="98">
                  <c:v>8.7000000000000046E-3</c:v>
                </c:pt>
                <c:pt idx="99">
                  <c:v>8.9000000000000207E-3</c:v>
                </c:pt>
                <c:pt idx="100">
                  <c:v>9.1000000000000004E-3</c:v>
                </c:pt>
                <c:pt idx="101">
                  <c:v>9.2000000000000068E-3</c:v>
                </c:pt>
                <c:pt idx="102">
                  <c:v>9.2000000000000068E-3</c:v>
                </c:pt>
                <c:pt idx="103">
                  <c:v>9.3000000000000548E-3</c:v>
                </c:pt>
                <c:pt idx="104">
                  <c:v>9.3000000000000548E-3</c:v>
                </c:pt>
                <c:pt idx="105">
                  <c:v>9.4000000000000247E-3</c:v>
                </c:pt>
                <c:pt idx="106">
                  <c:v>9.5000000000000067E-3</c:v>
                </c:pt>
                <c:pt idx="107">
                  <c:v>9.5000000000000067E-3</c:v>
                </c:pt>
                <c:pt idx="108">
                  <c:v>9.7000000000000003E-3</c:v>
                </c:pt>
                <c:pt idx="109">
                  <c:v>9.7000000000000003E-3</c:v>
                </c:pt>
                <c:pt idx="110">
                  <c:v>9.7000000000000003E-3</c:v>
                </c:pt>
                <c:pt idx="111">
                  <c:v>9.9000000000000268E-3</c:v>
                </c:pt>
                <c:pt idx="112">
                  <c:v>1.0100000000000001E-2</c:v>
                </c:pt>
                <c:pt idx="113">
                  <c:v>1.0300000000000005E-2</c:v>
                </c:pt>
                <c:pt idx="114">
                  <c:v>1.0300000000000005E-2</c:v>
                </c:pt>
                <c:pt idx="115">
                  <c:v>1.0300000000000005E-2</c:v>
                </c:pt>
                <c:pt idx="116">
                  <c:v>1.0400000000000001E-2</c:v>
                </c:pt>
                <c:pt idx="117">
                  <c:v>1.0400000000000001E-2</c:v>
                </c:pt>
                <c:pt idx="118">
                  <c:v>1.0400000000000001E-2</c:v>
                </c:pt>
                <c:pt idx="119">
                  <c:v>1.0500000000000021E-2</c:v>
                </c:pt>
                <c:pt idx="120">
                  <c:v>1.0500000000000021E-2</c:v>
                </c:pt>
                <c:pt idx="121">
                  <c:v>1.0500000000000021E-2</c:v>
                </c:pt>
                <c:pt idx="122">
                  <c:v>1.0600000000000021E-2</c:v>
                </c:pt>
                <c:pt idx="123">
                  <c:v>1.0699999999999998E-2</c:v>
                </c:pt>
                <c:pt idx="124">
                  <c:v>1.0699999999999998E-2</c:v>
                </c:pt>
                <c:pt idx="125">
                  <c:v>1.0800000000000021E-2</c:v>
                </c:pt>
                <c:pt idx="126">
                  <c:v>1.0800000000000021E-2</c:v>
                </c:pt>
                <c:pt idx="127">
                  <c:v>1.0800000000000021E-2</c:v>
                </c:pt>
                <c:pt idx="128">
                  <c:v>1.0900000000000003E-2</c:v>
                </c:pt>
                <c:pt idx="129">
                  <c:v>1.1100000000000066E-2</c:v>
                </c:pt>
                <c:pt idx="130">
                  <c:v>1.1100000000000066E-2</c:v>
                </c:pt>
                <c:pt idx="131">
                  <c:v>1.1200000000000068E-2</c:v>
                </c:pt>
                <c:pt idx="132">
                  <c:v>1.1200000000000068E-2</c:v>
                </c:pt>
                <c:pt idx="133">
                  <c:v>1.1299999999999998E-2</c:v>
                </c:pt>
                <c:pt idx="134">
                  <c:v>1.1400000000000078E-2</c:v>
                </c:pt>
                <c:pt idx="135">
                  <c:v>1.1400000000000078E-2</c:v>
                </c:pt>
                <c:pt idx="136">
                  <c:v>1.1500000000000078E-2</c:v>
                </c:pt>
                <c:pt idx="137">
                  <c:v>1.1599999999999996E-2</c:v>
                </c:pt>
                <c:pt idx="138">
                  <c:v>1.1599999999999996E-2</c:v>
                </c:pt>
                <c:pt idx="139">
                  <c:v>1.1599999999999996E-2</c:v>
                </c:pt>
                <c:pt idx="140">
                  <c:v>1.1700000000000084E-2</c:v>
                </c:pt>
                <c:pt idx="141">
                  <c:v>1.2E-2</c:v>
                </c:pt>
                <c:pt idx="142">
                  <c:v>1.2300000000000005E-2</c:v>
                </c:pt>
                <c:pt idx="143">
                  <c:v>1.2400000000000001E-2</c:v>
                </c:pt>
                <c:pt idx="144">
                  <c:v>1.2400000000000001E-2</c:v>
                </c:pt>
                <c:pt idx="145">
                  <c:v>1.2600000000000005E-2</c:v>
                </c:pt>
                <c:pt idx="146">
                  <c:v>1.2800000000000021E-2</c:v>
                </c:pt>
                <c:pt idx="147">
                  <c:v>1.2800000000000021E-2</c:v>
                </c:pt>
                <c:pt idx="148">
                  <c:v>1.2999999999999998E-2</c:v>
                </c:pt>
                <c:pt idx="149">
                  <c:v>1.2999999999999998E-2</c:v>
                </c:pt>
                <c:pt idx="150">
                  <c:v>1.3299999999999998E-2</c:v>
                </c:pt>
                <c:pt idx="151">
                  <c:v>1.3299999999999998E-2</c:v>
                </c:pt>
                <c:pt idx="152">
                  <c:v>1.3500000000000071E-2</c:v>
                </c:pt>
                <c:pt idx="153">
                  <c:v>1.370000000000008E-2</c:v>
                </c:pt>
                <c:pt idx="154">
                  <c:v>1.3800000000000087E-2</c:v>
                </c:pt>
                <c:pt idx="155">
                  <c:v>1.3899999999999999E-2</c:v>
                </c:pt>
                <c:pt idx="156">
                  <c:v>1.3899999999999999E-2</c:v>
                </c:pt>
                <c:pt idx="157">
                  <c:v>1.4100000000000001E-2</c:v>
                </c:pt>
                <c:pt idx="158">
                  <c:v>1.4100000000000001E-2</c:v>
                </c:pt>
                <c:pt idx="159">
                  <c:v>1.4200000000000001E-2</c:v>
                </c:pt>
                <c:pt idx="160">
                  <c:v>1.43E-2</c:v>
                </c:pt>
                <c:pt idx="161">
                  <c:v>1.43E-2</c:v>
                </c:pt>
                <c:pt idx="162">
                  <c:v>1.43E-2</c:v>
                </c:pt>
                <c:pt idx="163">
                  <c:v>1.43E-2</c:v>
                </c:pt>
                <c:pt idx="164">
                  <c:v>1.43E-2</c:v>
                </c:pt>
                <c:pt idx="165">
                  <c:v>1.43E-2</c:v>
                </c:pt>
                <c:pt idx="166">
                  <c:v>1.4500000000000001E-2</c:v>
                </c:pt>
                <c:pt idx="167">
                  <c:v>1.4500000000000001E-2</c:v>
                </c:pt>
                <c:pt idx="168">
                  <c:v>1.4500000000000001E-2</c:v>
                </c:pt>
                <c:pt idx="169">
                  <c:v>1.4600000000000005E-2</c:v>
                </c:pt>
                <c:pt idx="170">
                  <c:v>1.4900000000000005E-2</c:v>
                </c:pt>
                <c:pt idx="171">
                  <c:v>1.4900000000000005E-2</c:v>
                </c:pt>
                <c:pt idx="172">
                  <c:v>1.4900000000000005E-2</c:v>
                </c:pt>
                <c:pt idx="173">
                  <c:v>1.5100000000000021E-2</c:v>
                </c:pt>
                <c:pt idx="174">
                  <c:v>1.5200000000000003E-2</c:v>
                </c:pt>
                <c:pt idx="175">
                  <c:v>1.5200000000000003E-2</c:v>
                </c:pt>
                <c:pt idx="176">
                  <c:v>1.5299999999999998E-2</c:v>
                </c:pt>
                <c:pt idx="177">
                  <c:v>1.5400000000000021E-2</c:v>
                </c:pt>
                <c:pt idx="178">
                  <c:v>1.5599999999999998E-2</c:v>
                </c:pt>
                <c:pt idx="179">
                  <c:v>1.5699999999999999E-2</c:v>
                </c:pt>
                <c:pt idx="180">
                  <c:v>1.5699999999999999E-2</c:v>
                </c:pt>
                <c:pt idx="181">
                  <c:v>1.5900000000000001E-2</c:v>
                </c:pt>
                <c:pt idx="182">
                  <c:v>1.6000000000000021E-2</c:v>
                </c:pt>
                <c:pt idx="183">
                  <c:v>1.6000000000000021E-2</c:v>
                </c:pt>
                <c:pt idx="184">
                  <c:v>1.6000000000000021E-2</c:v>
                </c:pt>
                <c:pt idx="185">
                  <c:v>1.6000000000000021E-2</c:v>
                </c:pt>
                <c:pt idx="186">
                  <c:v>1.6199999999999999E-2</c:v>
                </c:pt>
                <c:pt idx="187">
                  <c:v>1.6299999999999999E-2</c:v>
                </c:pt>
                <c:pt idx="188">
                  <c:v>1.6400000000000001E-2</c:v>
                </c:pt>
                <c:pt idx="189">
                  <c:v>1.6500000000000094E-2</c:v>
                </c:pt>
                <c:pt idx="190">
                  <c:v>1.6500000000000094E-2</c:v>
                </c:pt>
                <c:pt idx="191">
                  <c:v>1.6500000000000094E-2</c:v>
                </c:pt>
                <c:pt idx="192">
                  <c:v>1.6700000000000097E-2</c:v>
                </c:pt>
                <c:pt idx="193">
                  <c:v>1.6799999999999999E-2</c:v>
                </c:pt>
                <c:pt idx="194">
                  <c:v>1.6799999999999999E-2</c:v>
                </c:pt>
                <c:pt idx="195">
                  <c:v>1.6799999999999999E-2</c:v>
                </c:pt>
                <c:pt idx="196">
                  <c:v>1.6899999999999998E-2</c:v>
                </c:pt>
                <c:pt idx="197">
                  <c:v>1.7000000000000001E-2</c:v>
                </c:pt>
                <c:pt idx="198">
                  <c:v>1.7000000000000001E-2</c:v>
                </c:pt>
                <c:pt idx="199">
                  <c:v>1.7100000000000001E-2</c:v>
                </c:pt>
                <c:pt idx="200">
                  <c:v>1.7100000000000001E-2</c:v>
                </c:pt>
                <c:pt idx="201">
                  <c:v>1.72E-2</c:v>
                </c:pt>
                <c:pt idx="202">
                  <c:v>1.7299999999999996E-2</c:v>
                </c:pt>
                <c:pt idx="203">
                  <c:v>1.7399999999999999E-2</c:v>
                </c:pt>
                <c:pt idx="204">
                  <c:v>1.7600000000000001E-2</c:v>
                </c:pt>
                <c:pt idx="205">
                  <c:v>1.77E-2</c:v>
                </c:pt>
                <c:pt idx="206">
                  <c:v>1.7800000000000003E-2</c:v>
                </c:pt>
                <c:pt idx="207">
                  <c:v>1.7800000000000003E-2</c:v>
                </c:pt>
                <c:pt idx="208">
                  <c:v>1.7899999999999999E-2</c:v>
                </c:pt>
                <c:pt idx="209">
                  <c:v>1.7899999999999999E-2</c:v>
                </c:pt>
                <c:pt idx="210">
                  <c:v>1.8100000000000043E-2</c:v>
                </c:pt>
                <c:pt idx="211">
                  <c:v>1.8200000000000063E-2</c:v>
                </c:pt>
                <c:pt idx="212">
                  <c:v>1.8400000000000041E-2</c:v>
                </c:pt>
                <c:pt idx="213">
                  <c:v>1.8400000000000041E-2</c:v>
                </c:pt>
                <c:pt idx="214">
                  <c:v>1.8499999999999999E-2</c:v>
                </c:pt>
                <c:pt idx="215">
                  <c:v>1.8599999999999998E-2</c:v>
                </c:pt>
                <c:pt idx="216">
                  <c:v>1.8599999999999998E-2</c:v>
                </c:pt>
                <c:pt idx="217">
                  <c:v>1.8800000000000094E-2</c:v>
                </c:pt>
                <c:pt idx="218">
                  <c:v>1.9099999999999999E-2</c:v>
                </c:pt>
                <c:pt idx="219">
                  <c:v>1.9199999999999998E-2</c:v>
                </c:pt>
                <c:pt idx="220">
                  <c:v>1.9300000000000109E-2</c:v>
                </c:pt>
                <c:pt idx="221">
                  <c:v>1.9500000000000114E-2</c:v>
                </c:pt>
                <c:pt idx="222">
                  <c:v>1.9699999999999999E-2</c:v>
                </c:pt>
                <c:pt idx="223">
                  <c:v>1.9699999999999999E-2</c:v>
                </c:pt>
                <c:pt idx="224">
                  <c:v>1.9699999999999999E-2</c:v>
                </c:pt>
                <c:pt idx="225">
                  <c:v>1.9800000000000127E-2</c:v>
                </c:pt>
                <c:pt idx="226">
                  <c:v>1.9800000000000127E-2</c:v>
                </c:pt>
                <c:pt idx="227">
                  <c:v>1.9800000000000127E-2</c:v>
                </c:pt>
                <c:pt idx="228">
                  <c:v>1.9900000000000129E-2</c:v>
                </c:pt>
                <c:pt idx="229">
                  <c:v>2.01E-2</c:v>
                </c:pt>
                <c:pt idx="230">
                  <c:v>2.01E-2</c:v>
                </c:pt>
                <c:pt idx="231">
                  <c:v>2.0199999999999999E-2</c:v>
                </c:pt>
                <c:pt idx="232">
                  <c:v>2.0299999999999999E-2</c:v>
                </c:pt>
                <c:pt idx="233">
                  <c:v>2.0600000000000011E-2</c:v>
                </c:pt>
                <c:pt idx="234">
                  <c:v>2.0600000000000011E-2</c:v>
                </c:pt>
                <c:pt idx="235">
                  <c:v>2.0600000000000011E-2</c:v>
                </c:pt>
                <c:pt idx="236">
                  <c:v>2.0799999999999999E-2</c:v>
                </c:pt>
                <c:pt idx="237">
                  <c:v>2.0799999999999999E-2</c:v>
                </c:pt>
                <c:pt idx="238">
                  <c:v>2.0900000000000002E-2</c:v>
                </c:pt>
                <c:pt idx="239">
                  <c:v>2.0900000000000002E-2</c:v>
                </c:pt>
                <c:pt idx="240">
                  <c:v>2.0900000000000002E-2</c:v>
                </c:pt>
                <c:pt idx="241">
                  <c:v>2.1000000000000012E-2</c:v>
                </c:pt>
                <c:pt idx="242">
                  <c:v>2.1200000000000042E-2</c:v>
                </c:pt>
                <c:pt idx="243">
                  <c:v>2.1200000000000042E-2</c:v>
                </c:pt>
                <c:pt idx="244">
                  <c:v>2.1399999999999999E-2</c:v>
                </c:pt>
                <c:pt idx="245">
                  <c:v>2.1500000000000002E-2</c:v>
                </c:pt>
                <c:pt idx="246">
                  <c:v>2.1500000000000002E-2</c:v>
                </c:pt>
                <c:pt idx="247">
                  <c:v>2.1600000000000012E-2</c:v>
                </c:pt>
                <c:pt idx="248">
                  <c:v>2.1600000000000012E-2</c:v>
                </c:pt>
                <c:pt idx="249">
                  <c:v>2.1700000000000001E-2</c:v>
                </c:pt>
                <c:pt idx="250">
                  <c:v>2.1700000000000001E-2</c:v>
                </c:pt>
                <c:pt idx="251">
                  <c:v>2.1999999999999999E-2</c:v>
                </c:pt>
                <c:pt idx="252">
                  <c:v>2.2100000000000002E-2</c:v>
                </c:pt>
                <c:pt idx="253">
                  <c:v>2.2200000000000056E-2</c:v>
                </c:pt>
                <c:pt idx="254">
                  <c:v>2.2300000000000011E-2</c:v>
                </c:pt>
                <c:pt idx="255">
                  <c:v>2.2300000000000011E-2</c:v>
                </c:pt>
                <c:pt idx="256">
                  <c:v>2.2400000000000052E-2</c:v>
                </c:pt>
                <c:pt idx="257">
                  <c:v>2.2500000000000006E-2</c:v>
                </c:pt>
                <c:pt idx="258">
                  <c:v>2.2700000000000001E-2</c:v>
                </c:pt>
                <c:pt idx="259">
                  <c:v>2.2800000000000157E-2</c:v>
                </c:pt>
                <c:pt idx="260">
                  <c:v>2.2800000000000157E-2</c:v>
                </c:pt>
                <c:pt idx="261">
                  <c:v>2.3E-2</c:v>
                </c:pt>
                <c:pt idx="262">
                  <c:v>2.3199999999999988E-2</c:v>
                </c:pt>
                <c:pt idx="263">
                  <c:v>2.3199999999999988E-2</c:v>
                </c:pt>
                <c:pt idx="264">
                  <c:v>2.3199999999999988E-2</c:v>
                </c:pt>
                <c:pt idx="265">
                  <c:v>2.35E-2</c:v>
                </c:pt>
                <c:pt idx="266">
                  <c:v>2.3699999999999999E-2</c:v>
                </c:pt>
                <c:pt idx="267">
                  <c:v>2.3900000000000001E-2</c:v>
                </c:pt>
                <c:pt idx="268">
                  <c:v>2.4E-2</c:v>
                </c:pt>
                <c:pt idx="269">
                  <c:v>2.4199999999999989E-2</c:v>
                </c:pt>
                <c:pt idx="270">
                  <c:v>2.4199999999999989E-2</c:v>
                </c:pt>
                <c:pt idx="271">
                  <c:v>2.4400000000000002E-2</c:v>
                </c:pt>
                <c:pt idx="272">
                  <c:v>2.4500000000000001E-2</c:v>
                </c:pt>
                <c:pt idx="273">
                  <c:v>2.4500000000000001E-2</c:v>
                </c:pt>
                <c:pt idx="274">
                  <c:v>2.4600000000000011E-2</c:v>
                </c:pt>
                <c:pt idx="275">
                  <c:v>2.4600000000000011E-2</c:v>
                </c:pt>
                <c:pt idx="276">
                  <c:v>2.4600000000000011E-2</c:v>
                </c:pt>
                <c:pt idx="277">
                  <c:v>2.47E-2</c:v>
                </c:pt>
                <c:pt idx="278">
                  <c:v>2.4900000000000002E-2</c:v>
                </c:pt>
                <c:pt idx="279">
                  <c:v>2.4900000000000002E-2</c:v>
                </c:pt>
                <c:pt idx="280">
                  <c:v>2.4900000000000002E-2</c:v>
                </c:pt>
                <c:pt idx="281">
                  <c:v>2.5200000000000011E-2</c:v>
                </c:pt>
                <c:pt idx="282">
                  <c:v>2.5200000000000011E-2</c:v>
                </c:pt>
                <c:pt idx="283">
                  <c:v>2.5200000000000011E-2</c:v>
                </c:pt>
                <c:pt idx="284">
                  <c:v>2.5200000000000011E-2</c:v>
                </c:pt>
                <c:pt idx="285">
                  <c:v>2.5200000000000011E-2</c:v>
                </c:pt>
                <c:pt idx="286">
                  <c:v>2.53E-2</c:v>
                </c:pt>
                <c:pt idx="287">
                  <c:v>2.53E-2</c:v>
                </c:pt>
                <c:pt idx="288">
                  <c:v>2.5500000000000002E-2</c:v>
                </c:pt>
                <c:pt idx="289">
                  <c:v>2.5600000000000012E-2</c:v>
                </c:pt>
                <c:pt idx="290">
                  <c:v>2.5600000000000012E-2</c:v>
                </c:pt>
                <c:pt idx="291">
                  <c:v>2.5600000000000012E-2</c:v>
                </c:pt>
                <c:pt idx="292">
                  <c:v>2.5700000000000001E-2</c:v>
                </c:pt>
                <c:pt idx="293">
                  <c:v>2.5900000000000006E-2</c:v>
                </c:pt>
                <c:pt idx="294">
                  <c:v>2.5900000000000006E-2</c:v>
                </c:pt>
                <c:pt idx="295">
                  <c:v>2.5900000000000006E-2</c:v>
                </c:pt>
                <c:pt idx="296">
                  <c:v>2.6100000000000002E-2</c:v>
                </c:pt>
                <c:pt idx="297">
                  <c:v>2.6100000000000002E-2</c:v>
                </c:pt>
                <c:pt idx="298">
                  <c:v>2.6400000000000052E-2</c:v>
                </c:pt>
                <c:pt idx="299">
                  <c:v>2.6400000000000052E-2</c:v>
                </c:pt>
                <c:pt idx="300">
                  <c:v>2.6400000000000052E-2</c:v>
                </c:pt>
                <c:pt idx="301">
                  <c:v>2.6500000000000006E-2</c:v>
                </c:pt>
                <c:pt idx="302">
                  <c:v>2.6700000000000002E-2</c:v>
                </c:pt>
                <c:pt idx="303">
                  <c:v>2.6700000000000002E-2</c:v>
                </c:pt>
                <c:pt idx="304">
                  <c:v>2.6900000000000011E-2</c:v>
                </c:pt>
                <c:pt idx="305">
                  <c:v>2.7000000000000145E-2</c:v>
                </c:pt>
                <c:pt idx="306">
                  <c:v>2.7200000000000012E-2</c:v>
                </c:pt>
                <c:pt idx="307">
                  <c:v>2.7300000000000001E-2</c:v>
                </c:pt>
                <c:pt idx="308">
                  <c:v>2.740000000000016E-2</c:v>
                </c:pt>
                <c:pt idx="309">
                  <c:v>2.7500000000000011E-2</c:v>
                </c:pt>
                <c:pt idx="310">
                  <c:v>2.7500000000000011E-2</c:v>
                </c:pt>
                <c:pt idx="311">
                  <c:v>2.7500000000000011E-2</c:v>
                </c:pt>
                <c:pt idx="312">
                  <c:v>2.7700000000000002E-2</c:v>
                </c:pt>
                <c:pt idx="313">
                  <c:v>2.7800000000000165E-2</c:v>
                </c:pt>
                <c:pt idx="314">
                  <c:v>2.7800000000000165E-2</c:v>
                </c:pt>
                <c:pt idx="315">
                  <c:v>2.7900000000000012E-2</c:v>
                </c:pt>
                <c:pt idx="316">
                  <c:v>2.81E-2</c:v>
                </c:pt>
                <c:pt idx="317">
                  <c:v>2.81E-2</c:v>
                </c:pt>
                <c:pt idx="318">
                  <c:v>2.8199999999999989E-2</c:v>
                </c:pt>
                <c:pt idx="319">
                  <c:v>2.8199999999999989E-2</c:v>
                </c:pt>
                <c:pt idx="320">
                  <c:v>2.8299999999999999E-2</c:v>
                </c:pt>
                <c:pt idx="321">
                  <c:v>2.8400000000000002E-2</c:v>
                </c:pt>
                <c:pt idx="322">
                  <c:v>2.8400000000000002E-2</c:v>
                </c:pt>
                <c:pt idx="323">
                  <c:v>2.8500000000000001E-2</c:v>
                </c:pt>
                <c:pt idx="324">
                  <c:v>2.87E-2</c:v>
                </c:pt>
                <c:pt idx="325">
                  <c:v>2.8899999999999999E-2</c:v>
                </c:pt>
                <c:pt idx="326">
                  <c:v>2.9000000000000001E-2</c:v>
                </c:pt>
                <c:pt idx="327">
                  <c:v>2.9200000000000011E-2</c:v>
                </c:pt>
                <c:pt idx="328">
                  <c:v>2.9500000000000002E-2</c:v>
                </c:pt>
                <c:pt idx="329">
                  <c:v>2.9500000000000002E-2</c:v>
                </c:pt>
                <c:pt idx="330">
                  <c:v>2.9500000000000002E-2</c:v>
                </c:pt>
                <c:pt idx="331">
                  <c:v>2.9600000000000001E-2</c:v>
                </c:pt>
                <c:pt idx="332">
                  <c:v>2.9600000000000001E-2</c:v>
                </c:pt>
                <c:pt idx="333">
                  <c:v>2.9700000000000001E-2</c:v>
                </c:pt>
                <c:pt idx="334">
                  <c:v>2.9800000000000011E-2</c:v>
                </c:pt>
                <c:pt idx="335">
                  <c:v>2.9800000000000011E-2</c:v>
                </c:pt>
                <c:pt idx="336">
                  <c:v>2.9899999999999999E-2</c:v>
                </c:pt>
                <c:pt idx="337">
                  <c:v>2.9899999999999999E-2</c:v>
                </c:pt>
                <c:pt idx="338">
                  <c:v>3.0000000000000002E-2</c:v>
                </c:pt>
                <c:pt idx="339">
                  <c:v>3.0100000000000002E-2</c:v>
                </c:pt>
                <c:pt idx="340">
                  <c:v>3.0200000000000012E-2</c:v>
                </c:pt>
                <c:pt idx="341">
                  <c:v>3.0200000000000012E-2</c:v>
                </c:pt>
                <c:pt idx="342">
                  <c:v>3.0300000000000001E-2</c:v>
                </c:pt>
                <c:pt idx="343">
                  <c:v>3.0400000000000052E-2</c:v>
                </c:pt>
                <c:pt idx="344">
                  <c:v>3.0500000000000006E-2</c:v>
                </c:pt>
                <c:pt idx="345">
                  <c:v>3.0599999999999999E-2</c:v>
                </c:pt>
                <c:pt idx="346">
                  <c:v>3.0599999999999999E-2</c:v>
                </c:pt>
                <c:pt idx="347">
                  <c:v>3.0599999999999999E-2</c:v>
                </c:pt>
                <c:pt idx="348">
                  <c:v>3.0700000000000002E-2</c:v>
                </c:pt>
                <c:pt idx="349">
                  <c:v>3.0800000000000011E-2</c:v>
                </c:pt>
                <c:pt idx="350">
                  <c:v>3.09E-2</c:v>
                </c:pt>
                <c:pt idx="351">
                  <c:v>3.09E-2</c:v>
                </c:pt>
                <c:pt idx="352">
                  <c:v>3.09E-2</c:v>
                </c:pt>
                <c:pt idx="353">
                  <c:v>3.1000000000000052E-2</c:v>
                </c:pt>
                <c:pt idx="354">
                  <c:v>3.1000000000000052E-2</c:v>
                </c:pt>
                <c:pt idx="355">
                  <c:v>3.1100000000000006E-2</c:v>
                </c:pt>
                <c:pt idx="356">
                  <c:v>3.1199999999999999E-2</c:v>
                </c:pt>
                <c:pt idx="357">
                  <c:v>3.1199999999999999E-2</c:v>
                </c:pt>
                <c:pt idx="358">
                  <c:v>3.1199999999999999E-2</c:v>
                </c:pt>
                <c:pt idx="359">
                  <c:v>3.1199999999999999E-2</c:v>
                </c:pt>
                <c:pt idx="360">
                  <c:v>3.1199999999999999E-2</c:v>
                </c:pt>
                <c:pt idx="361">
                  <c:v>3.1199999999999999E-2</c:v>
                </c:pt>
                <c:pt idx="362">
                  <c:v>3.1199999999999999E-2</c:v>
                </c:pt>
                <c:pt idx="363">
                  <c:v>3.1399999999999997E-2</c:v>
                </c:pt>
                <c:pt idx="364">
                  <c:v>3.15E-2</c:v>
                </c:pt>
                <c:pt idx="365">
                  <c:v>3.1600000000000052E-2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90-4E0F-BDB6-56EC7866CD6A}"/>
            </c:ext>
          </c:extLst>
        </c:ser>
        <c:ser>
          <c:idx val="1"/>
          <c:order val="1"/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'MI stroke'!$A$4:$A$369</c:f>
              <c:numCache>
                <c:formatCode>General</c:formatCode>
                <c:ptCount val="3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</c:numCache>
            </c:numRef>
          </c:xVal>
          <c:yVal>
            <c:numRef>
              <c:f>'MI stroke'!$C$4:$C$369</c:f>
              <c:numCache>
                <c:formatCode>General</c:formatCode>
                <c:ptCount val="366"/>
                <c:pt idx="0">
                  <c:v>0</c:v>
                </c:pt>
                <c:pt idx="1">
                  <c:v>1.0000000000000068E-4</c:v>
                </c:pt>
                <c:pt idx="2">
                  <c:v>1.0000000000000068E-4</c:v>
                </c:pt>
                <c:pt idx="3">
                  <c:v>1.0000000000000068E-4</c:v>
                </c:pt>
                <c:pt idx="4">
                  <c:v>2.0000000000000052E-4</c:v>
                </c:pt>
                <c:pt idx="5">
                  <c:v>4.0000000000000034E-4</c:v>
                </c:pt>
                <c:pt idx="6">
                  <c:v>4.0000000000000034E-4</c:v>
                </c:pt>
                <c:pt idx="7">
                  <c:v>4.0000000000000034E-4</c:v>
                </c:pt>
                <c:pt idx="8">
                  <c:v>5.0000000000000034E-4</c:v>
                </c:pt>
                <c:pt idx="9">
                  <c:v>7.0000000000000433E-4</c:v>
                </c:pt>
                <c:pt idx="10">
                  <c:v>7.0000000000000433E-4</c:v>
                </c:pt>
                <c:pt idx="11">
                  <c:v>7.0000000000000433E-4</c:v>
                </c:pt>
                <c:pt idx="12">
                  <c:v>8.0000000000000264E-4</c:v>
                </c:pt>
                <c:pt idx="13">
                  <c:v>9.0000000000000247E-4</c:v>
                </c:pt>
                <c:pt idx="14">
                  <c:v>9.0000000000000247E-4</c:v>
                </c:pt>
                <c:pt idx="15">
                  <c:v>1.0000000000000041E-3</c:v>
                </c:pt>
                <c:pt idx="16">
                  <c:v>1.1000000000000081E-3</c:v>
                </c:pt>
                <c:pt idx="17">
                  <c:v>1.1999999999999999E-3</c:v>
                </c:pt>
                <c:pt idx="18">
                  <c:v>1.1999999999999999E-3</c:v>
                </c:pt>
                <c:pt idx="19">
                  <c:v>1.1999999999999999E-3</c:v>
                </c:pt>
                <c:pt idx="20">
                  <c:v>1.1999999999999999E-3</c:v>
                </c:pt>
                <c:pt idx="21">
                  <c:v>1.2999999999999978E-3</c:v>
                </c:pt>
                <c:pt idx="22">
                  <c:v>1.5000000000000072E-3</c:v>
                </c:pt>
                <c:pt idx="23">
                  <c:v>1.5000000000000072E-3</c:v>
                </c:pt>
                <c:pt idx="24">
                  <c:v>1.7000000000000073E-3</c:v>
                </c:pt>
                <c:pt idx="25">
                  <c:v>1.7000000000000073E-3</c:v>
                </c:pt>
                <c:pt idx="26">
                  <c:v>1.7000000000000073E-3</c:v>
                </c:pt>
                <c:pt idx="27">
                  <c:v>1.7000000000000073E-3</c:v>
                </c:pt>
                <c:pt idx="28">
                  <c:v>2.0000000000000052E-3</c:v>
                </c:pt>
                <c:pt idx="29">
                  <c:v>2.3000000000000052E-3</c:v>
                </c:pt>
                <c:pt idx="30">
                  <c:v>2.3000000000000052E-3</c:v>
                </c:pt>
                <c:pt idx="31">
                  <c:v>2.3000000000000052E-3</c:v>
                </c:pt>
                <c:pt idx="32">
                  <c:v>2.3999999999999998E-3</c:v>
                </c:pt>
                <c:pt idx="33">
                  <c:v>2.3999999999999998E-3</c:v>
                </c:pt>
                <c:pt idx="34">
                  <c:v>2.5000000000000092E-3</c:v>
                </c:pt>
                <c:pt idx="35">
                  <c:v>2.8000000000000052E-3</c:v>
                </c:pt>
                <c:pt idx="36">
                  <c:v>2.8999999999999998E-3</c:v>
                </c:pt>
                <c:pt idx="37">
                  <c:v>3.0000000000000092E-3</c:v>
                </c:pt>
                <c:pt idx="38">
                  <c:v>3.1000000000000181E-3</c:v>
                </c:pt>
                <c:pt idx="39">
                  <c:v>3.3000000000000052E-3</c:v>
                </c:pt>
                <c:pt idx="40">
                  <c:v>3.3000000000000052E-3</c:v>
                </c:pt>
                <c:pt idx="41">
                  <c:v>3.5000000000000179E-3</c:v>
                </c:pt>
                <c:pt idx="42">
                  <c:v>3.5000000000000179E-3</c:v>
                </c:pt>
                <c:pt idx="43">
                  <c:v>3.6000000000000199E-3</c:v>
                </c:pt>
                <c:pt idx="44">
                  <c:v>3.6000000000000199E-3</c:v>
                </c:pt>
                <c:pt idx="45">
                  <c:v>3.7000000000000249E-3</c:v>
                </c:pt>
                <c:pt idx="46">
                  <c:v>3.8000000000000052E-3</c:v>
                </c:pt>
                <c:pt idx="47">
                  <c:v>4.0000000000000114E-3</c:v>
                </c:pt>
                <c:pt idx="48">
                  <c:v>4.1000000000000003E-3</c:v>
                </c:pt>
                <c:pt idx="49">
                  <c:v>4.1000000000000003E-3</c:v>
                </c:pt>
                <c:pt idx="50">
                  <c:v>4.1000000000000003E-3</c:v>
                </c:pt>
                <c:pt idx="51">
                  <c:v>4.1999999999999997E-3</c:v>
                </c:pt>
                <c:pt idx="52">
                  <c:v>4.3000000000000104E-3</c:v>
                </c:pt>
                <c:pt idx="53">
                  <c:v>4.6000000000000034E-3</c:v>
                </c:pt>
                <c:pt idx="54">
                  <c:v>4.6000000000000034E-3</c:v>
                </c:pt>
                <c:pt idx="55">
                  <c:v>4.6000000000000034E-3</c:v>
                </c:pt>
                <c:pt idx="56">
                  <c:v>4.8000000000000004E-3</c:v>
                </c:pt>
                <c:pt idx="57">
                  <c:v>5.0000000000000114E-3</c:v>
                </c:pt>
                <c:pt idx="58">
                  <c:v>5.0000000000000114E-3</c:v>
                </c:pt>
                <c:pt idx="59">
                  <c:v>5.0000000000000114E-3</c:v>
                </c:pt>
                <c:pt idx="60">
                  <c:v>5.0000000000000114E-3</c:v>
                </c:pt>
                <c:pt idx="61">
                  <c:v>5.1000000000000004E-3</c:v>
                </c:pt>
                <c:pt idx="62">
                  <c:v>5.1999999999999998E-3</c:v>
                </c:pt>
                <c:pt idx="63">
                  <c:v>5.1999999999999998E-3</c:v>
                </c:pt>
                <c:pt idx="64">
                  <c:v>5.3000000000000104E-3</c:v>
                </c:pt>
                <c:pt idx="65">
                  <c:v>5.3000000000000104E-3</c:v>
                </c:pt>
                <c:pt idx="66">
                  <c:v>5.3000000000000104E-3</c:v>
                </c:pt>
                <c:pt idx="67">
                  <c:v>5.4000000000000124E-3</c:v>
                </c:pt>
                <c:pt idx="68">
                  <c:v>5.6000000000000034E-3</c:v>
                </c:pt>
                <c:pt idx="69">
                  <c:v>5.7000000000000123E-3</c:v>
                </c:pt>
                <c:pt idx="70">
                  <c:v>5.7000000000000123E-3</c:v>
                </c:pt>
                <c:pt idx="71">
                  <c:v>5.8000000000000013E-3</c:v>
                </c:pt>
                <c:pt idx="72">
                  <c:v>6.0000000000000114E-3</c:v>
                </c:pt>
                <c:pt idx="73">
                  <c:v>6.0000000000000114E-3</c:v>
                </c:pt>
                <c:pt idx="74">
                  <c:v>6.200000000000031E-3</c:v>
                </c:pt>
                <c:pt idx="75">
                  <c:v>6.200000000000031E-3</c:v>
                </c:pt>
                <c:pt idx="76">
                  <c:v>6.200000000000031E-3</c:v>
                </c:pt>
                <c:pt idx="77">
                  <c:v>6.200000000000031E-3</c:v>
                </c:pt>
                <c:pt idx="78">
                  <c:v>6.200000000000031E-3</c:v>
                </c:pt>
                <c:pt idx="79">
                  <c:v>6.4000000000000393E-3</c:v>
                </c:pt>
                <c:pt idx="80">
                  <c:v>6.5000000000000301E-3</c:v>
                </c:pt>
                <c:pt idx="81">
                  <c:v>6.5000000000000301E-3</c:v>
                </c:pt>
                <c:pt idx="82">
                  <c:v>6.6000000000000034E-3</c:v>
                </c:pt>
                <c:pt idx="83">
                  <c:v>6.6000000000000034E-3</c:v>
                </c:pt>
                <c:pt idx="84">
                  <c:v>6.8000000000000265E-3</c:v>
                </c:pt>
                <c:pt idx="85">
                  <c:v>6.8000000000000265E-3</c:v>
                </c:pt>
                <c:pt idx="86">
                  <c:v>6.8000000000000265E-3</c:v>
                </c:pt>
                <c:pt idx="87">
                  <c:v>6.8000000000000265E-3</c:v>
                </c:pt>
                <c:pt idx="88">
                  <c:v>6.9000000000000372E-3</c:v>
                </c:pt>
                <c:pt idx="89">
                  <c:v>7.1000000000000004E-3</c:v>
                </c:pt>
                <c:pt idx="90">
                  <c:v>7.1000000000000004E-3</c:v>
                </c:pt>
                <c:pt idx="91">
                  <c:v>7.3000000000000113E-3</c:v>
                </c:pt>
                <c:pt idx="92">
                  <c:v>7.3000000000000113E-3</c:v>
                </c:pt>
                <c:pt idx="93">
                  <c:v>7.5000000000000353E-3</c:v>
                </c:pt>
                <c:pt idx="94">
                  <c:v>7.6000000000000104E-3</c:v>
                </c:pt>
                <c:pt idx="95">
                  <c:v>7.6000000000000104E-3</c:v>
                </c:pt>
                <c:pt idx="96">
                  <c:v>7.9000000000000493E-3</c:v>
                </c:pt>
                <c:pt idx="97">
                  <c:v>8.0000000000000227E-3</c:v>
                </c:pt>
                <c:pt idx="98">
                  <c:v>8.1000000000000048E-3</c:v>
                </c:pt>
                <c:pt idx="99">
                  <c:v>8.2000000000000007E-3</c:v>
                </c:pt>
                <c:pt idx="100">
                  <c:v>8.2000000000000007E-3</c:v>
                </c:pt>
                <c:pt idx="101">
                  <c:v>8.4000000000000047E-3</c:v>
                </c:pt>
                <c:pt idx="102">
                  <c:v>8.4000000000000047E-3</c:v>
                </c:pt>
                <c:pt idx="103">
                  <c:v>8.5000000000000006E-3</c:v>
                </c:pt>
                <c:pt idx="104">
                  <c:v>8.7000000000000046E-3</c:v>
                </c:pt>
                <c:pt idx="105">
                  <c:v>8.7000000000000046E-3</c:v>
                </c:pt>
                <c:pt idx="106">
                  <c:v>8.7000000000000046E-3</c:v>
                </c:pt>
                <c:pt idx="107">
                  <c:v>8.8000000000000248E-3</c:v>
                </c:pt>
                <c:pt idx="108">
                  <c:v>8.8000000000000248E-3</c:v>
                </c:pt>
                <c:pt idx="109">
                  <c:v>8.9000000000000207E-3</c:v>
                </c:pt>
                <c:pt idx="110">
                  <c:v>9.0000000000000028E-3</c:v>
                </c:pt>
                <c:pt idx="111">
                  <c:v>9.0000000000000028E-3</c:v>
                </c:pt>
                <c:pt idx="112">
                  <c:v>9.2000000000000068E-3</c:v>
                </c:pt>
                <c:pt idx="113">
                  <c:v>9.2000000000000068E-3</c:v>
                </c:pt>
                <c:pt idx="114">
                  <c:v>9.3000000000000548E-3</c:v>
                </c:pt>
                <c:pt idx="115">
                  <c:v>9.4000000000000247E-3</c:v>
                </c:pt>
                <c:pt idx="116">
                  <c:v>9.5000000000000067E-3</c:v>
                </c:pt>
                <c:pt idx="117">
                  <c:v>9.5000000000000067E-3</c:v>
                </c:pt>
                <c:pt idx="118">
                  <c:v>9.5000000000000067E-3</c:v>
                </c:pt>
                <c:pt idx="119">
                  <c:v>9.6000000000000026E-3</c:v>
                </c:pt>
                <c:pt idx="120">
                  <c:v>9.7000000000000003E-3</c:v>
                </c:pt>
                <c:pt idx="121">
                  <c:v>9.7000000000000003E-3</c:v>
                </c:pt>
                <c:pt idx="122">
                  <c:v>9.7000000000000003E-3</c:v>
                </c:pt>
                <c:pt idx="123">
                  <c:v>9.7000000000000003E-3</c:v>
                </c:pt>
                <c:pt idx="124">
                  <c:v>9.7000000000000003E-3</c:v>
                </c:pt>
                <c:pt idx="125">
                  <c:v>9.8000000000000621E-3</c:v>
                </c:pt>
                <c:pt idx="126">
                  <c:v>1.0100000000000001E-2</c:v>
                </c:pt>
                <c:pt idx="127">
                  <c:v>1.0300000000000005E-2</c:v>
                </c:pt>
                <c:pt idx="128">
                  <c:v>1.0300000000000005E-2</c:v>
                </c:pt>
                <c:pt idx="129">
                  <c:v>1.0500000000000021E-2</c:v>
                </c:pt>
                <c:pt idx="130">
                  <c:v>1.0500000000000021E-2</c:v>
                </c:pt>
                <c:pt idx="131">
                  <c:v>1.0500000000000021E-2</c:v>
                </c:pt>
                <c:pt idx="132">
                  <c:v>1.0500000000000021E-2</c:v>
                </c:pt>
                <c:pt idx="133">
                  <c:v>1.0500000000000021E-2</c:v>
                </c:pt>
                <c:pt idx="134">
                  <c:v>1.0500000000000021E-2</c:v>
                </c:pt>
                <c:pt idx="135">
                  <c:v>1.0699999999999998E-2</c:v>
                </c:pt>
                <c:pt idx="136">
                  <c:v>1.0900000000000003E-2</c:v>
                </c:pt>
                <c:pt idx="137">
                  <c:v>1.0900000000000003E-2</c:v>
                </c:pt>
                <c:pt idx="138">
                  <c:v>1.0999999999999998E-2</c:v>
                </c:pt>
                <c:pt idx="139">
                  <c:v>1.0999999999999998E-2</c:v>
                </c:pt>
                <c:pt idx="140">
                  <c:v>1.1100000000000066E-2</c:v>
                </c:pt>
                <c:pt idx="141">
                  <c:v>1.1100000000000066E-2</c:v>
                </c:pt>
                <c:pt idx="142">
                  <c:v>1.1100000000000066E-2</c:v>
                </c:pt>
                <c:pt idx="143">
                  <c:v>1.1299999999999998E-2</c:v>
                </c:pt>
                <c:pt idx="144">
                  <c:v>1.1400000000000078E-2</c:v>
                </c:pt>
                <c:pt idx="145">
                  <c:v>1.1500000000000078E-2</c:v>
                </c:pt>
                <c:pt idx="146">
                  <c:v>1.1599999999999996E-2</c:v>
                </c:pt>
                <c:pt idx="147">
                  <c:v>1.1599999999999996E-2</c:v>
                </c:pt>
                <c:pt idx="148">
                  <c:v>1.1599999999999996E-2</c:v>
                </c:pt>
                <c:pt idx="149">
                  <c:v>1.1599999999999996E-2</c:v>
                </c:pt>
                <c:pt idx="150">
                  <c:v>1.1599999999999996E-2</c:v>
                </c:pt>
                <c:pt idx="151">
                  <c:v>1.1700000000000084E-2</c:v>
                </c:pt>
                <c:pt idx="152">
                  <c:v>1.1700000000000084E-2</c:v>
                </c:pt>
                <c:pt idx="153">
                  <c:v>1.1800000000000086E-2</c:v>
                </c:pt>
                <c:pt idx="154">
                  <c:v>1.1900000000000091E-2</c:v>
                </c:pt>
                <c:pt idx="155">
                  <c:v>1.1900000000000091E-2</c:v>
                </c:pt>
                <c:pt idx="156">
                  <c:v>1.1900000000000091E-2</c:v>
                </c:pt>
                <c:pt idx="157">
                  <c:v>1.1900000000000091E-2</c:v>
                </c:pt>
                <c:pt idx="158">
                  <c:v>1.2E-2</c:v>
                </c:pt>
                <c:pt idx="159">
                  <c:v>1.2100000000000001E-2</c:v>
                </c:pt>
                <c:pt idx="160">
                  <c:v>1.2100000000000001E-2</c:v>
                </c:pt>
                <c:pt idx="161">
                  <c:v>1.2100000000000001E-2</c:v>
                </c:pt>
                <c:pt idx="162">
                  <c:v>1.2100000000000001E-2</c:v>
                </c:pt>
                <c:pt idx="163">
                  <c:v>1.2400000000000001E-2</c:v>
                </c:pt>
                <c:pt idx="164">
                  <c:v>1.2600000000000005E-2</c:v>
                </c:pt>
                <c:pt idx="165">
                  <c:v>1.2699999999999998E-2</c:v>
                </c:pt>
                <c:pt idx="166">
                  <c:v>1.2699999999999998E-2</c:v>
                </c:pt>
                <c:pt idx="167">
                  <c:v>1.2699999999999998E-2</c:v>
                </c:pt>
                <c:pt idx="168">
                  <c:v>1.2900000000000003E-2</c:v>
                </c:pt>
                <c:pt idx="169">
                  <c:v>1.2999999999999998E-2</c:v>
                </c:pt>
                <c:pt idx="170">
                  <c:v>1.2999999999999998E-2</c:v>
                </c:pt>
                <c:pt idx="171">
                  <c:v>1.2999999999999998E-2</c:v>
                </c:pt>
                <c:pt idx="172">
                  <c:v>1.2999999999999998E-2</c:v>
                </c:pt>
                <c:pt idx="173">
                  <c:v>1.2999999999999998E-2</c:v>
                </c:pt>
                <c:pt idx="174">
                  <c:v>1.2999999999999998E-2</c:v>
                </c:pt>
                <c:pt idx="175">
                  <c:v>1.2999999999999998E-2</c:v>
                </c:pt>
                <c:pt idx="176">
                  <c:v>1.2999999999999998E-2</c:v>
                </c:pt>
                <c:pt idx="177">
                  <c:v>1.3200000000000066E-2</c:v>
                </c:pt>
                <c:pt idx="178">
                  <c:v>1.3299999999999998E-2</c:v>
                </c:pt>
                <c:pt idx="179">
                  <c:v>1.3400000000000068E-2</c:v>
                </c:pt>
                <c:pt idx="180">
                  <c:v>1.3500000000000071E-2</c:v>
                </c:pt>
                <c:pt idx="181">
                  <c:v>1.3500000000000071E-2</c:v>
                </c:pt>
                <c:pt idx="182">
                  <c:v>1.3599999999999998E-2</c:v>
                </c:pt>
                <c:pt idx="183">
                  <c:v>1.370000000000008E-2</c:v>
                </c:pt>
                <c:pt idx="184">
                  <c:v>1.3899999999999999E-2</c:v>
                </c:pt>
                <c:pt idx="185">
                  <c:v>1.4E-2</c:v>
                </c:pt>
                <c:pt idx="186">
                  <c:v>1.4E-2</c:v>
                </c:pt>
                <c:pt idx="187">
                  <c:v>1.4E-2</c:v>
                </c:pt>
                <c:pt idx="188">
                  <c:v>1.4E-2</c:v>
                </c:pt>
                <c:pt idx="189">
                  <c:v>1.4E-2</c:v>
                </c:pt>
                <c:pt idx="190">
                  <c:v>1.4200000000000001E-2</c:v>
                </c:pt>
                <c:pt idx="191">
                  <c:v>1.4200000000000001E-2</c:v>
                </c:pt>
                <c:pt idx="192">
                  <c:v>1.43E-2</c:v>
                </c:pt>
                <c:pt idx="193">
                  <c:v>1.43E-2</c:v>
                </c:pt>
                <c:pt idx="194">
                  <c:v>1.43E-2</c:v>
                </c:pt>
                <c:pt idx="195">
                  <c:v>1.4400000000000001E-2</c:v>
                </c:pt>
                <c:pt idx="196">
                  <c:v>1.4500000000000001E-2</c:v>
                </c:pt>
                <c:pt idx="197">
                  <c:v>1.4600000000000005E-2</c:v>
                </c:pt>
                <c:pt idx="198">
                  <c:v>1.4600000000000005E-2</c:v>
                </c:pt>
                <c:pt idx="199">
                  <c:v>1.4700000000000001E-2</c:v>
                </c:pt>
                <c:pt idx="200">
                  <c:v>1.4800000000000001E-2</c:v>
                </c:pt>
                <c:pt idx="201">
                  <c:v>1.4900000000000005E-2</c:v>
                </c:pt>
                <c:pt idx="202">
                  <c:v>1.5100000000000021E-2</c:v>
                </c:pt>
                <c:pt idx="203">
                  <c:v>1.5200000000000003E-2</c:v>
                </c:pt>
                <c:pt idx="204">
                  <c:v>1.5200000000000003E-2</c:v>
                </c:pt>
                <c:pt idx="205">
                  <c:v>1.5400000000000021E-2</c:v>
                </c:pt>
                <c:pt idx="206">
                  <c:v>1.5400000000000021E-2</c:v>
                </c:pt>
                <c:pt idx="207">
                  <c:v>1.5400000000000021E-2</c:v>
                </c:pt>
                <c:pt idx="208">
                  <c:v>1.5599999999999998E-2</c:v>
                </c:pt>
                <c:pt idx="209">
                  <c:v>1.5599999999999998E-2</c:v>
                </c:pt>
                <c:pt idx="210">
                  <c:v>1.5599999999999998E-2</c:v>
                </c:pt>
                <c:pt idx="211">
                  <c:v>1.5699999999999999E-2</c:v>
                </c:pt>
                <c:pt idx="212">
                  <c:v>1.5699999999999999E-2</c:v>
                </c:pt>
                <c:pt idx="213">
                  <c:v>1.5900000000000001E-2</c:v>
                </c:pt>
                <c:pt idx="214">
                  <c:v>1.5900000000000001E-2</c:v>
                </c:pt>
                <c:pt idx="215">
                  <c:v>1.5900000000000001E-2</c:v>
                </c:pt>
                <c:pt idx="216">
                  <c:v>1.5900000000000001E-2</c:v>
                </c:pt>
                <c:pt idx="217">
                  <c:v>1.5900000000000001E-2</c:v>
                </c:pt>
                <c:pt idx="218">
                  <c:v>1.6000000000000021E-2</c:v>
                </c:pt>
                <c:pt idx="219">
                  <c:v>1.6100000000000041E-2</c:v>
                </c:pt>
                <c:pt idx="220">
                  <c:v>1.6199999999999999E-2</c:v>
                </c:pt>
                <c:pt idx="221">
                  <c:v>1.6299999999999999E-2</c:v>
                </c:pt>
                <c:pt idx="222">
                  <c:v>1.6299999999999999E-2</c:v>
                </c:pt>
                <c:pt idx="223">
                  <c:v>1.6500000000000094E-2</c:v>
                </c:pt>
                <c:pt idx="224">
                  <c:v>1.6500000000000094E-2</c:v>
                </c:pt>
                <c:pt idx="225">
                  <c:v>1.6500000000000094E-2</c:v>
                </c:pt>
                <c:pt idx="226">
                  <c:v>1.6600000000000101E-2</c:v>
                </c:pt>
                <c:pt idx="227">
                  <c:v>1.6600000000000101E-2</c:v>
                </c:pt>
                <c:pt idx="228">
                  <c:v>1.6799999999999999E-2</c:v>
                </c:pt>
                <c:pt idx="229">
                  <c:v>1.6799999999999999E-2</c:v>
                </c:pt>
                <c:pt idx="230">
                  <c:v>1.6799999999999999E-2</c:v>
                </c:pt>
                <c:pt idx="231">
                  <c:v>1.7000000000000001E-2</c:v>
                </c:pt>
                <c:pt idx="232">
                  <c:v>1.7100000000000001E-2</c:v>
                </c:pt>
                <c:pt idx="233">
                  <c:v>1.7100000000000001E-2</c:v>
                </c:pt>
                <c:pt idx="234">
                  <c:v>1.72E-2</c:v>
                </c:pt>
                <c:pt idx="235">
                  <c:v>1.72E-2</c:v>
                </c:pt>
                <c:pt idx="236">
                  <c:v>1.7600000000000001E-2</c:v>
                </c:pt>
                <c:pt idx="237">
                  <c:v>1.7899999999999999E-2</c:v>
                </c:pt>
                <c:pt idx="238">
                  <c:v>1.7899999999999999E-2</c:v>
                </c:pt>
                <c:pt idx="239">
                  <c:v>1.7899999999999999E-2</c:v>
                </c:pt>
                <c:pt idx="240">
                  <c:v>1.7999999999999999E-2</c:v>
                </c:pt>
                <c:pt idx="241">
                  <c:v>1.8100000000000043E-2</c:v>
                </c:pt>
                <c:pt idx="242">
                  <c:v>1.8400000000000041E-2</c:v>
                </c:pt>
                <c:pt idx="243">
                  <c:v>1.8599999999999998E-2</c:v>
                </c:pt>
                <c:pt idx="244">
                  <c:v>1.8599999999999998E-2</c:v>
                </c:pt>
                <c:pt idx="245">
                  <c:v>1.8700000000000098E-2</c:v>
                </c:pt>
                <c:pt idx="246">
                  <c:v>1.8700000000000098E-2</c:v>
                </c:pt>
                <c:pt idx="247">
                  <c:v>1.8900000000000097E-2</c:v>
                </c:pt>
                <c:pt idx="248">
                  <c:v>1.90000000000001E-2</c:v>
                </c:pt>
                <c:pt idx="249">
                  <c:v>1.9199999999999998E-2</c:v>
                </c:pt>
                <c:pt idx="250">
                  <c:v>1.9199999999999998E-2</c:v>
                </c:pt>
                <c:pt idx="251">
                  <c:v>1.9300000000000109E-2</c:v>
                </c:pt>
                <c:pt idx="252">
                  <c:v>1.9300000000000109E-2</c:v>
                </c:pt>
                <c:pt idx="253">
                  <c:v>1.9300000000000109E-2</c:v>
                </c:pt>
                <c:pt idx="254">
                  <c:v>1.9300000000000109E-2</c:v>
                </c:pt>
                <c:pt idx="255">
                  <c:v>1.9500000000000114E-2</c:v>
                </c:pt>
                <c:pt idx="256">
                  <c:v>1.9500000000000114E-2</c:v>
                </c:pt>
                <c:pt idx="257">
                  <c:v>1.9599999999999999E-2</c:v>
                </c:pt>
                <c:pt idx="258">
                  <c:v>1.9800000000000127E-2</c:v>
                </c:pt>
                <c:pt idx="259">
                  <c:v>2.0000000000000011E-2</c:v>
                </c:pt>
                <c:pt idx="260">
                  <c:v>2.0000000000000011E-2</c:v>
                </c:pt>
                <c:pt idx="261">
                  <c:v>2.0000000000000011E-2</c:v>
                </c:pt>
                <c:pt idx="262">
                  <c:v>2.01E-2</c:v>
                </c:pt>
                <c:pt idx="263">
                  <c:v>2.01E-2</c:v>
                </c:pt>
                <c:pt idx="264">
                  <c:v>2.01E-2</c:v>
                </c:pt>
                <c:pt idx="265">
                  <c:v>2.0199999999999999E-2</c:v>
                </c:pt>
                <c:pt idx="266">
                  <c:v>2.0400000000000001E-2</c:v>
                </c:pt>
                <c:pt idx="267">
                  <c:v>2.0400000000000001E-2</c:v>
                </c:pt>
                <c:pt idx="268">
                  <c:v>2.0500000000000001E-2</c:v>
                </c:pt>
                <c:pt idx="269">
                  <c:v>2.0500000000000001E-2</c:v>
                </c:pt>
                <c:pt idx="270">
                  <c:v>2.0500000000000001E-2</c:v>
                </c:pt>
                <c:pt idx="271">
                  <c:v>2.0600000000000011E-2</c:v>
                </c:pt>
                <c:pt idx="272">
                  <c:v>2.0600000000000011E-2</c:v>
                </c:pt>
                <c:pt idx="273">
                  <c:v>2.0600000000000011E-2</c:v>
                </c:pt>
                <c:pt idx="274">
                  <c:v>2.0600000000000011E-2</c:v>
                </c:pt>
                <c:pt idx="275">
                  <c:v>2.07E-2</c:v>
                </c:pt>
                <c:pt idx="276">
                  <c:v>2.0799999999999999E-2</c:v>
                </c:pt>
                <c:pt idx="277">
                  <c:v>2.0900000000000002E-2</c:v>
                </c:pt>
                <c:pt idx="278">
                  <c:v>2.1000000000000012E-2</c:v>
                </c:pt>
                <c:pt idx="279">
                  <c:v>2.1000000000000012E-2</c:v>
                </c:pt>
                <c:pt idx="280">
                  <c:v>2.1100000000000001E-2</c:v>
                </c:pt>
                <c:pt idx="281">
                  <c:v>2.1100000000000001E-2</c:v>
                </c:pt>
                <c:pt idx="282">
                  <c:v>2.1399999999999999E-2</c:v>
                </c:pt>
                <c:pt idx="283">
                  <c:v>2.1399999999999999E-2</c:v>
                </c:pt>
                <c:pt idx="284">
                  <c:v>2.1399999999999999E-2</c:v>
                </c:pt>
                <c:pt idx="285">
                  <c:v>2.1399999999999999E-2</c:v>
                </c:pt>
                <c:pt idx="286">
                  <c:v>2.1399999999999999E-2</c:v>
                </c:pt>
                <c:pt idx="287">
                  <c:v>2.1500000000000002E-2</c:v>
                </c:pt>
                <c:pt idx="288">
                  <c:v>2.1500000000000002E-2</c:v>
                </c:pt>
                <c:pt idx="289">
                  <c:v>2.1600000000000012E-2</c:v>
                </c:pt>
                <c:pt idx="290">
                  <c:v>2.1600000000000012E-2</c:v>
                </c:pt>
                <c:pt idx="291">
                  <c:v>2.1700000000000001E-2</c:v>
                </c:pt>
                <c:pt idx="292">
                  <c:v>2.1700000000000001E-2</c:v>
                </c:pt>
                <c:pt idx="293">
                  <c:v>2.1700000000000001E-2</c:v>
                </c:pt>
                <c:pt idx="294">
                  <c:v>2.1700000000000001E-2</c:v>
                </c:pt>
                <c:pt idx="295">
                  <c:v>2.1700000000000001E-2</c:v>
                </c:pt>
                <c:pt idx="296">
                  <c:v>2.1999999999999999E-2</c:v>
                </c:pt>
                <c:pt idx="297">
                  <c:v>2.1999999999999999E-2</c:v>
                </c:pt>
                <c:pt idx="298">
                  <c:v>2.1999999999999999E-2</c:v>
                </c:pt>
                <c:pt idx="299">
                  <c:v>2.1999999999999999E-2</c:v>
                </c:pt>
                <c:pt idx="300">
                  <c:v>2.1999999999999999E-2</c:v>
                </c:pt>
                <c:pt idx="301">
                  <c:v>2.1999999999999999E-2</c:v>
                </c:pt>
                <c:pt idx="302">
                  <c:v>2.1999999999999999E-2</c:v>
                </c:pt>
                <c:pt idx="303">
                  <c:v>2.2400000000000052E-2</c:v>
                </c:pt>
                <c:pt idx="304">
                  <c:v>2.2500000000000006E-2</c:v>
                </c:pt>
                <c:pt idx="305">
                  <c:v>2.2500000000000006E-2</c:v>
                </c:pt>
                <c:pt idx="306">
                  <c:v>2.2500000000000006E-2</c:v>
                </c:pt>
                <c:pt idx="307">
                  <c:v>2.2600000000000012E-2</c:v>
                </c:pt>
                <c:pt idx="308">
                  <c:v>2.2600000000000012E-2</c:v>
                </c:pt>
                <c:pt idx="309">
                  <c:v>2.2800000000000157E-2</c:v>
                </c:pt>
                <c:pt idx="310">
                  <c:v>2.2900000000000011E-2</c:v>
                </c:pt>
                <c:pt idx="311">
                  <c:v>2.2900000000000011E-2</c:v>
                </c:pt>
                <c:pt idx="312">
                  <c:v>2.3E-2</c:v>
                </c:pt>
                <c:pt idx="313">
                  <c:v>2.3099999999999999E-2</c:v>
                </c:pt>
                <c:pt idx="314">
                  <c:v>2.3099999999999999E-2</c:v>
                </c:pt>
                <c:pt idx="315">
                  <c:v>2.3099999999999999E-2</c:v>
                </c:pt>
                <c:pt idx="316">
                  <c:v>2.3099999999999999E-2</c:v>
                </c:pt>
                <c:pt idx="317">
                  <c:v>2.3199999999999988E-2</c:v>
                </c:pt>
                <c:pt idx="318">
                  <c:v>2.3199999999999988E-2</c:v>
                </c:pt>
                <c:pt idx="319">
                  <c:v>2.3299999999999998E-2</c:v>
                </c:pt>
                <c:pt idx="320">
                  <c:v>2.3400000000000001E-2</c:v>
                </c:pt>
                <c:pt idx="321">
                  <c:v>2.3400000000000001E-2</c:v>
                </c:pt>
                <c:pt idx="322">
                  <c:v>2.3599999999999993E-2</c:v>
                </c:pt>
                <c:pt idx="323">
                  <c:v>2.3599999999999993E-2</c:v>
                </c:pt>
                <c:pt idx="324">
                  <c:v>2.3599999999999993E-2</c:v>
                </c:pt>
                <c:pt idx="325">
                  <c:v>2.3599999999999993E-2</c:v>
                </c:pt>
                <c:pt idx="326">
                  <c:v>2.3699999999999999E-2</c:v>
                </c:pt>
                <c:pt idx="327">
                  <c:v>2.3699999999999999E-2</c:v>
                </c:pt>
                <c:pt idx="328">
                  <c:v>2.3800000000000002E-2</c:v>
                </c:pt>
                <c:pt idx="329">
                  <c:v>2.3800000000000002E-2</c:v>
                </c:pt>
                <c:pt idx="330">
                  <c:v>2.3900000000000001E-2</c:v>
                </c:pt>
                <c:pt idx="331">
                  <c:v>2.3900000000000001E-2</c:v>
                </c:pt>
                <c:pt idx="332">
                  <c:v>2.4E-2</c:v>
                </c:pt>
                <c:pt idx="333">
                  <c:v>2.4199999999999989E-2</c:v>
                </c:pt>
                <c:pt idx="334">
                  <c:v>2.4199999999999989E-2</c:v>
                </c:pt>
                <c:pt idx="335">
                  <c:v>2.4199999999999989E-2</c:v>
                </c:pt>
                <c:pt idx="336">
                  <c:v>2.4299999999999999E-2</c:v>
                </c:pt>
                <c:pt idx="337">
                  <c:v>2.4400000000000002E-2</c:v>
                </c:pt>
                <c:pt idx="338">
                  <c:v>2.4400000000000002E-2</c:v>
                </c:pt>
                <c:pt idx="339">
                  <c:v>2.4500000000000001E-2</c:v>
                </c:pt>
                <c:pt idx="340">
                  <c:v>2.4600000000000011E-2</c:v>
                </c:pt>
                <c:pt idx="341">
                  <c:v>2.4600000000000011E-2</c:v>
                </c:pt>
                <c:pt idx="342">
                  <c:v>2.4600000000000011E-2</c:v>
                </c:pt>
                <c:pt idx="343">
                  <c:v>2.4600000000000011E-2</c:v>
                </c:pt>
                <c:pt idx="344">
                  <c:v>2.47E-2</c:v>
                </c:pt>
                <c:pt idx="345">
                  <c:v>2.47E-2</c:v>
                </c:pt>
                <c:pt idx="346">
                  <c:v>2.47E-2</c:v>
                </c:pt>
                <c:pt idx="347">
                  <c:v>2.47E-2</c:v>
                </c:pt>
                <c:pt idx="348">
                  <c:v>2.47E-2</c:v>
                </c:pt>
                <c:pt idx="349">
                  <c:v>2.4799999999999999E-2</c:v>
                </c:pt>
                <c:pt idx="350">
                  <c:v>2.4799999999999999E-2</c:v>
                </c:pt>
                <c:pt idx="351">
                  <c:v>2.5000000000000001E-2</c:v>
                </c:pt>
                <c:pt idx="352">
                  <c:v>2.5000000000000001E-2</c:v>
                </c:pt>
                <c:pt idx="353">
                  <c:v>2.5000000000000001E-2</c:v>
                </c:pt>
                <c:pt idx="354">
                  <c:v>2.5100000000000001E-2</c:v>
                </c:pt>
                <c:pt idx="355">
                  <c:v>2.5100000000000001E-2</c:v>
                </c:pt>
                <c:pt idx="356">
                  <c:v>2.5100000000000001E-2</c:v>
                </c:pt>
                <c:pt idx="357">
                  <c:v>2.5100000000000001E-2</c:v>
                </c:pt>
                <c:pt idx="358">
                  <c:v>2.53E-2</c:v>
                </c:pt>
                <c:pt idx="359">
                  <c:v>2.53E-2</c:v>
                </c:pt>
                <c:pt idx="360">
                  <c:v>2.53E-2</c:v>
                </c:pt>
                <c:pt idx="361">
                  <c:v>2.53E-2</c:v>
                </c:pt>
                <c:pt idx="362">
                  <c:v>2.53E-2</c:v>
                </c:pt>
                <c:pt idx="363">
                  <c:v>2.5500000000000002E-2</c:v>
                </c:pt>
                <c:pt idx="364">
                  <c:v>2.5600000000000012E-2</c:v>
                </c:pt>
                <c:pt idx="365">
                  <c:v>2.5600000000000012E-2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90-4E0F-BDB6-56EC7866C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551168"/>
        <c:axId val="150577536"/>
      </c:scatterChart>
      <c:valAx>
        <c:axId val="150551168"/>
        <c:scaling>
          <c:orientation val="minMax"/>
          <c:max val="360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9050"/>
        </c:spPr>
        <c:txPr>
          <a:bodyPr/>
          <a:lstStyle/>
          <a:p>
            <a:pPr>
              <a:defRPr sz="1400"/>
            </a:pPr>
            <a:endParaRPr lang="en-US"/>
          </a:p>
        </c:txPr>
        <c:crossAx val="150577536"/>
        <c:crosses val="autoZero"/>
        <c:crossBetween val="midCat"/>
        <c:majorUnit val="90"/>
      </c:valAx>
      <c:valAx>
        <c:axId val="150577536"/>
        <c:scaling>
          <c:orientation val="minMax"/>
          <c:max val="8.0000000000000043E-2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19050"/>
        </c:spPr>
        <c:txPr>
          <a:bodyPr/>
          <a:lstStyle/>
          <a:p>
            <a:pPr>
              <a:defRPr sz="1400"/>
            </a:pPr>
            <a:endParaRPr lang="en-US"/>
          </a:p>
        </c:txPr>
        <c:crossAx val="150551168"/>
        <c:crosses val="autoZero"/>
        <c:crossBetween val="midCat"/>
        <c:majorUnit val="2.0000000000000011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8A31D6A-5E53-4364-B1CE-6C61392CCEA1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75CA95A-A6C8-4646-9EC2-1A01D1B30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9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8" tIns="46474" rIns="92948" bIns="46474" numCol="1" anchor="t" anchorCtr="0" compatLnSpc="1">
            <a:prstTxWarp prst="textNoShape">
              <a:avLst/>
            </a:prstTxWarp>
          </a:bodyPr>
          <a:lstStyle>
            <a:lvl1pPr defTabSz="92962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1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8" tIns="46474" rIns="92948" bIns="46474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24025" y="698500"/>
            <a:ext cx="3638550" cy="2728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3641727"/>
            <a:ext cx="560705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8" tIns="46474" rIns="92948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8" tIns="46474" rIns="92948" bIns="46474" numCol="1" anchor="b" anchorCtr="0" compatLnSpc="1">
            <a:prstTxWarp prst="textNoShape">
              <a:avLst/>
            </a:prstTxWarp>
          </a:bodyPr>
          <a:lstStyle>
            <a:lvl1pPr defTabSz="92962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8" tIns="46474" rIns="92948" bIns="46474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/>
            </a:lvl1pPr>
          </a:lstStyle>
          <a:p>
            <a:pPr>
              <a:defRPr/>
            </a:pPr>
            <a:fld id="{BF680243-1DF8-4D12-A7EE-B1EBDF09A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45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80243-1DF8-4D12-A7EE-B1EBDF09ABA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32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DC606-B645-4929-B5CF-0794EB56B23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96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79F0D4-09F8-46BF-B8CE-AA02755235C8}" type="slidenum">
              <a:rPr lang="de-DE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36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C8A70-02E8-4E2B-9E16-AFA9F440717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5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096963" y="6269038"/>
            <a:ext cx="469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</a:rPr>
              <a:t>An Academic Research Organization of </a:t>
            </a:r>
          </a:p>
          <a:p>
            <a:pPr>
              <a:defRPr/>
            </a:pPr>
            <a:r>
              <a:rPr lang="en-US" sz="1200" b="1">
                <a:solidFill>
                  <a:srgbClr val="990000"/>
                </a:solidFill>
              </a:rPr>
              <a:t>Brigham and Women’s Hospital and Harvard Medical School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667000"/>
            <a:ext cx="6400800" cy="1752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1CC48-1582-4107-B64F-78B4AB7A3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838" t="5727" r="83394" b="33792"/>
          <a:stretch>
            <a:fillRect/>
          </a:stretch>
        </p:blipFill>
        <p:spPr bwMode="auto">
          <a:xfrm>
            <a:off x="217498" y="6281737"/>
            <a:ext cx="371163" cy="42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HMS_Affiliate_NEW_8.eps"/>
          <p:cNvPicPr>
            <a:picLocks noChangeAspect="1"/>
          </p:cNvPicPr>
          <p:nvPr userDrawn="1"/>
        </p:nvPicPr>
        <p:blipFill>
          <a:blip r:embed="rId3" cstate="print"/>
          <a:srcRect r="85854"/>
          <a:stretch>
            <a:fillRect/>
          </a:stretch>
        </p:blipFill>
        <p:spPr bwMode="auto">
          <a:xfrm>
            <a:off x="695325" y="6281737"/>
            <a:ext cx="355903" cy="42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IMI heart_type inside_F.tif"/>
          <p:cNvPicPr>
            <a:picLocks noChangeAspect="1"/>
          </p:cNvPicPr>
          <p:nvPr userDrawn="1"/>
        </p:nvPicPr>
        <p:blipFill>
          <a:blip r:embed="rId4" cstate="print"/>
          <a:srcRect b="34756"/>
          <a:stretch>
            <a:fillRect/>
          </a:stretch>
        </p:blipFill>
        <p:spPr>
          <a:xfrm>
            <a:off x="227013" y="269875"/>
            <a:ext cx="424165" cy="68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45FE-B40D-462D-8448-75C9DA4A4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D6A39-76CD-4AE9-8BE2-6D9A7F497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3AD2-B871-4865-ACE9-43326FA79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46E30-BD7A-4F86-9BB2-4566556D3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9B6FD-9D7A-472D-AB6F-68B34B4BE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BF5AE-E535-4D28-A507-91497672F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9B17E-724B-4E7D-BD56-BF81E956D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B7C1F-FD08-417B-B66F-C2D961FAF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09DDC-CC9C-4FC8-9D83-7A09B6319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4ACAC-ACAB-490C-8D63-8E795D3A5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5CCDD44D-BDA3-414C-9B43-F484C9074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73100" y="6454775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700" b="1">
                <a:solidFill>
                  <a:srgbClr val="990000"/>
                </a:solidFill>
              </a:rPr>
              <a:t>An Academic Research Organization of </a:t>
            </a:r>
          </a:p>
          <a:p>
            <a:pPr>
              <a:defRPr/>
            </a:pPr>
            <a:r>
              <a:rPr lang="en-US" sz="700" b="1">
                <a:solidFill>
                  <a:srgbClr val="990000"/>
                </a:solidFill>
              </a:rPr>
              <a:t>Brigham and Women’s Hospital and Harvard Medical School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25425" y="1219200"/>
            <a:ext cx="8461375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25425" y="1271588"/>
            <a:ext cx="8461375" cy="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 cstate="print"/>
          <a:srcRect l="2838" t="5727" r="83394" b="33792"/>
          <a:stretch>
            <a:fillRect/>
          </a:stretch>
        </p:blipFill>
        <p:spPr bwMode="auto">
          <a:xfrm>
            <a:off x="212734" y="6494462"/>
            <a:ext cx="205324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HMS_Affiliate_NEW_8.eps"/>
          <p:cNvPicPr>
            <a:picLocks noChangeAspect="1"/>
          </p:cNvPicPr>
          <p:nvPr/>
        </p:nvPicPr>
        <p:blipFill>
          <a:blip r:embed="rId14" cstate="print"/>
          <a:srcRect r="85854"/>
          <a:stretch>
            <a:fillRect/>
          </a:stretch>
        </p:blipFill>
        <p:spPr bwMode="auto">
          <a:xfrm>
            <a:off x="454614" y="6500812"/>
            <a:ext cx="18931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IMI heart_type inside_F.tif"/>
          <p:cNvPicPr>
            <a:picLocks noChangeAspect="1"/>
          </p:cNvPicPr>
          <p:nvPr/>
        </p:nvPicPr>
        <p:blipFill>
          <a:blip r:embed="rId15" cstate="print"/>
          <a:srcRect b="34756"/>
          <a:stretch>
            <a:fillRect/>
          </a:stretch>
        </p:blipFill>
        <p:spPr>
          <a:xfrm>
            <a:off x="227013" y="269875"/>
            <a:ext cx="424165" cy="6862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tif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69876"/>
            <a:ext cx="7772400" cy="2888750"/>
          </a:xfrm>
        </p:spPr>
        <p:txBody>
          <a:bodyPr/>
          <a:lstStyle/>
          <a:p>
            <a:pPr algn="ctr" eaLnBrk="1" hangingPunct="1"/>
            <a:r>
              <a:rPr lang="en-US" b="1" dirty="0"/>
              <a:t>FOURIER</a:t>
            </a:r>
            <a:br>
              <a:rPr lang="en-US" dirty="0"/>
            </a:br>
            <a:r>
              <a:rPr lang="en-US" sz="3600" u="sng" dirty="0"/>
              <a:t>F</a:t>
            </a:r>
            <a:r>
              <a:rPr lang="en-US" sz="3600" dirty="0"/>
              <a:t>urther cardiovascular </a:t>
            </a:r>
            <a:r>
              <a:rPr lang="en-US" sz="3600" u="sng" dirty="0" err="1"/>
              <a:t>OU</a:t>
            </a:r>
            <a:r>
              <a:rPr lang="en-US" sz="3600" dirty="0" err="1"/>
              <a:t>tcomes</a:t>
            </a:r>
            <a:r>
              <a:rPr lang="en-US" sz="3600" dirty="0"/>
              <a:t> </a:t>
            </a:r>
            <a:r>
              <a:rPr lang="en-US" sz="3600" u="sng" dirty="0"/>
              <a:t>R</a:t>
            </a:r>
            <a:r>
              <a:rPr lang="en-US" sz="3600" dirty="0"/>
              <a:t>esearch with PCSK9 </a:t>
            </a:r>
            <a:r>
              <a:rPr lang="en-US" sz="3600" u="sng" dirty="0"/>
              <a:t>I</a:t>
            </a:r>
            <a:r>
              <a:rPr lang="en-US" sz="3600" dirty="0"/>
              <a:t>nhibition in subjects with </a:t>
            </a:r>
            <a:r>
              <a:rPr lang="en-US" sz="3600" u="sng" dirty="0"/>
              <a:t>E</a:t>
            </a:r>
            <a:r>
              <a:rPr lang="en-US" sz="3600" dirty="0"/>
              <a:t>levated </a:t>
            </a:r>
            <a:r>
              <a:rPr lang="en-US" sz="3600" u="sng" dirty="0"/>
              <a:t>R</a:t>
            </a:r>
            <a:r>
              <a:rPr lang="en-US" sz="3600" dirty="0"/>
              <a:t>isk</a:t>
            </a:r>
            <a:endParaRPr lang="en-US" dirty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1999" y="3379580"/>
            <a:ext cx="7571117" cy="1104632"/>
          </a:xfrm>
        </p:spPr>
        <p:txBody>
          <a:bodyPr/>
          <a:lstStyle/>
          <a:p>
            <a:pPr algn="ctr" eaLnBrk="1" hangingPunct="1"/>
            <a:r>
              <a:rPr lang="en-US" sz="2000" dirty="0"/>
              <a:t>MS Sabatine, RP Giugliano, AC Keech, N Honarpour,</a:t>
            </a:r>
            <a:br>
              <a:rPr lang="en-US" sz="2000" dirty="0"/>
            </a:br>
            <a:r>
              <a:rPr lang="en-US" sz="2000" dirty="0"/>
              <a:t>SM Wasserman, PS Sever, and TR Pedersen,</a:t>
            </a:r>
            <a:br>
              <a:rPr lang="en-US" sz="2000" dirty="0"/>
            </a:br>
            <a:r>
              <a:rPr lang="en-US" sz="2000" dirty="0"/>
              <a:t>for the FOURIER Steering Committee &amp; Investigators</a:t>
            </a:r>
          </a:p>
          <a:p>
            <a:pPr algn="ctr" eaLnBrk="1" hangingPunct="1"/>
            <a:endParaRPr lang="en-US" sz="2000" dirty="0"/>
          </a:p>
          <a:p>
            <a:pPr algn="ctr" eaLnBrk="1" hangingPunct="1"/>
            <a:r>
              <a:rPr lang="en-US" sz="1800" i="1" dirty="0"/>
              <a:t>American College of Cardiology – 66</a:t>
            </a:r>
            <a:r>
              <a:rPr lang="en-US" sz="1800" i="1" baseline="30000" dirty="0"/>
              <a:t>th</a:t>
            </a:r>
            <a:r>
              <a:rPr lang="en-US" sz="1800" i="1" dirty="0"/>
              <a:t> Annual Scientific Session</a:t>
            </a:r>
          </a:p>
          <a:p>
            <a:pPr algn="ctr" eaLnBrk="1" hangingPunct="1"/>
            <a:r>
              <a:rPr lang="en-US" sz="1800" i="1" dirty="0"/>
              <a:t>Late-Breaking Clinical Trial</a:t>
            </a:r>
          </a:p>
          <a:p>
            <a:pPr algn="ctr" eaLnBrk="1" hangingPunct="1"/>
            <a:r>
              <a:rPr lang="en-US" sz="1800" i="1" dirty="0"/>
              <a:t>March 17, 2017</a:t>
            </a:r>
          </a:p>
        </p:txBody>
      </p:sp>
    </p:spTree>
    <p:extLst>
      <p:ext uri="{BB962C8B-B14F-4D97-AF65-F5344CB8AC3E}">
        <p14:creationId xmlns:p14="http://schemas.microsoft.com/office/powerpoint/2010/main" val="89784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6632713" cy="1143000"/>
          </a:xfrm>
        </p:spPr>
        <p:txBody>
          <a:bodyPr/>
          <a:lstStyle/>
          <a:p>
            <a:pPr eaLnBrk="1" hangingPunct="1"/>
            <a:r>
              <a:rPr lang="en-US" sz="3600" dirty="0"/>
              <a:t>Baseline Characteristics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795098" y="1579873"/>
          <a:ext cx="5860112" cy="422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78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years,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mean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63 (9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Male sex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Type of cardiovascular disease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	Myocardial infarction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	Stroke (non-hemorrhagic)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Symptomatic 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Cardiovascular risk factor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	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	Diabetes mellitus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	Current cigarette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26932" y="6392174"/>
            <a:ext cx="433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Pooled data; no differences between treatment arms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0804" y="3175009"/>
            <a:ext cx="2313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Median time from most recent event ~3 yrs</a:t>
            </a:r>
          </a:p>
        </p:txBody>
      </p:sp>
      <p:sp>
        <p:nvSpPr>
          <p:cNvPr id="7" name="Right Brace 6"/>
          <p:cNvSpPr/>
          <p:nvPr/>
        </p:nvSpPr>
        <p:spPr>
          <a:xfrm>
            <a:off x="6750669" y="3116911"/>
            <a:ext cx="135172" cy="76332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6632713" cy="1143000"/>
          </a:xfrm>
        </p:spPr>
        <p:txBody>
          <a:bodyPr/>
          <a:lstStyle/>
          <a:p>
            <a:pPr eaLnBrk="1" hangingPunct="1"/>
            <a:r>
              <a:rPr lang="en-US" sz="3600" dirty="0"/>
              <a:t>Lipid Lowering Therapy</a:t>
            </a:r>
            <a:br>
              <a:rPr lang="en-US" sz="3600" dirty="0"/>
            </a:br>
            <a:r>
              <a:rPr lang="en-US" sz="3600" dirty="0"/>
              <a:t>&amp; Lipid Levels at Baseline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373188" y="1521355"/>
          <a:ext cx="6400800" cy="3837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78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Statin use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(%)*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	High-intensity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	Moderate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-intensity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Ezetimibe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use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Median lipid measures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(IQR) – mg/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	LDL-C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92 (80-109)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	Total cholesterol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168 (151-189)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	HDL-C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44 (37-53)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	Triglycerides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133 (100-182)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06018" y="6550223"/>
            <a:ext cx="433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Pooled data; no differences between treatment arms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58557" y="5392926"/>
            <a:ext cx="66515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/>
            <a:r>
              <a:rPr lang="en-US" sz="1400" dirty="0">
                <a:latin typeface="Arial Narrow" pitchFamily="34" charset="0"/>
              </a:rPr>
              <a:t>*Per protocol, patients were to be on </a:t>
            </a:r>
            <a:r>
              <a:rPr lang="en-US" sz="1400" dirty="0" err="1">
                <a:latin typeface="Arial Narrow" pitchFamily="34" charset="0"/>
              </a:rPr>
              <a:t>atorva</a:t>
            </a:r>
            <a:r>
              <a:rPr lang="en-US" sz="1400" dirty="0">
                <a:latin typeface="Arial Narrow" pitchFamily="34" charset="0"/>
              </a:rPr>
              <a:t> ≥20 mg/d or equivalent.</a:t>
            </a:r>
          </a:p>
          <a:p>
            <a:pPr marL="174625" indent="-174625"/>
            <a:r>
              <a:rPr lang="en-US" sz="1400" dirty="0">
                <a:latin typeface="Arial Narrow" pitchFamily="34" charset="0"/>
              </a:rPr>
              <a:t>1% were on low intensity or intensity data were missing.</a:t>
            </a:r>
          </a:p>
          <a:p>
            <a:pPr marL="174625" indent="-174625"/>
            <a:r>
              <a:rPr lang="en-US" sz="1400" dirty="0">
                <a:latin typeface="Arial Narrow" pitchFamily="34" charset="0"/>
              </a:rPr>
              <a:t>Statin intensity defined per ACC/AHA 2013 Cholesterol Guidelines.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 noGrp="1"/>
          </p:cNvGraphicFramePr>
          <p:nvPr/>
        </p:nvGraphicFramePr>
        <p:xfrm>
          <a:off x="765629" y="1442930"/>
          <a:ext cx="6976872" cy="515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6632713" cy="1143000"/>
          </a:xfrm>
        </p:spPr>
        <p:txBody>
          <a:bodyPr/>
          <a:lstStyle/>
          <a:p>
            <a:pPr eaLnBrk="1" hangingPunct="1"/>
            <a:r>
              <a:rPr lang="en-US" sz="3600" dirty="0"/>
              <a:t>LDL Cholesterol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168876" y="1475954"/>
            <a:ext cx="5622120" cy="3898416"/>
            <a:chOff x="3227396" y="1439379"/>
            <a:chExt cx="5622120" cy="3898416"/>
          </a:xfrm>
        </p:grpSpPr>
        <p:sp>
          <p:nvSpPr>
            <p:cNvPr id="38" name="Rectangle 37"/>
            <p:cNvSpPr/>
            <p:nvPr/>
          </p:nvSpPr>
          <p:spPr>
            <a:xfrm>
              <a:off x="3317953" y="4691464"/>
              <a:ext cx="4019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ea typeface="Times New Roman" pitchFamily="18" charset="0"/>
                  <a:cs typeface="Times New Roman" pitchFamily="18" charset="0"/>
                </a:rPr>
                <a:t>Evolocumab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  <a:cs typeface="Times New Roman" pitchFamily="18" charset="0"/>
                </a:rPr>
                <a:t>(median 30 mg/dl, IQR 19-46 mg/dl)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545340" y="1439379"/>
              <a:ext cx="1069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ea typeface="Times New Roman" pitchFamily="18" charset="0"/>
                  <a:cs typeface="Times New Roman" pitchFamily="18" charset="0"/>
                </a:rPr>
                <a:t>Placebo</a:t>
              </a:r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27396" y="2116625"/>
              <a:ext cx="5622120" cy="2361548"/>
              <a:chOff x="3227396" y="2116625"/>
              <a:chExt cx="5622120" cy="2361548"/>
            </a:xfrm>
          </p:grpSpPr>
          <p:sp>
            <p:nvSpPr>
              <p:cNvPr id="35" name="Down Arrow 34"/>
              <p:cNvSpPr/>
              <p:nvPr/>
            </p:nvSpPr>
            <p:spPr>
              <a:xfrm>
                <a:off x="3227396" y="2116625"/>
                <a:ext cx="294198" cy="2361548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605773" y="2726048"/>
                <a:ext cx="5243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59% mean reduction (95%CI 58-60), P&lt;0.00001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605773" y="3332543"/>
                <a:ext cx="4929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Absolute reduction: 56 mg/dl (95%CI 55-57)</a:t>
                </a:r>
              </a:p>
            </p:txBody>
          </p:sp>
        </p:grpSp>
      </p:grpSp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 animBg="0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 noGrp="1"/>
          </p:cNvGraphicFramePr>
          <p:nvPr/>
        </p:nvGraphicFramePr>
        <p:xfrm>
          <a:off x="734357" y="1375258"/>
          <a:ext cx="6986016" cy="526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6632713" cy="1143000"/>
          </a:xfrm>
        </p:spPr>
        <p:txBody>
          <a:bodyPr/>
          <a:lstStyle/>
          <a:p>
            <a:pPr eaLnBrk="1" hangingPunct="1"/>
            <a:r>
              <a:rPr lang="en-US" sz="3600" dirty="0"/>
              <a:t>LDL Cholesterol</a:t>
            </a:r>
          </a:p>
        </p:txBody>
      </p:sp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560322" y="2735885"/>
            <a:ext cx="5571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Cohort of 11,077 patients who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had all measurements through 120 weeks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did not discontinue study drug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did not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 concomitant background lipid-lowering Rx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29012" y="4801189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Evolocumab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545340" y="1512529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Placebo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07926" y="4881534"/>
            <a:ext cx="2885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itchFamily="34" charset="0"/>
              </a:rPr>
              <a:t>Similar data out to </a:t>
            </a:r>
            <a:r>
              <a:rPr lang="en-US" b="1" u="sng" dirty="0">
                <a:latin typeface="Arial Narrow" pitchFamily="34" charset="0"/>
              </a:rPr>
              <a:t>4 years</a:t>
            </a:r>
            <a:br>
              <a:rPr lang="en-US" b="1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>in OSLER-1</a:t>
            </a:r>
            <a:br>
              <a:rPr lang="en-US" b="1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>(</a:t>
            </a:r>
            <a:r>
              <a:rPr lang="en-US" b="1" i="1" dirty="0">
                <a:latin typeface="Arial Narrow" pitchFamily="34" charset="0"/>
              </a:rPr>
              <a:t>JAMA Cardiology</a:t>
            </a:r>
            <a:r>
              <a:rPr lang="en-US" b="1" dirty="0">
                <a:latin typeface="Arial Narrow" pitchFamily="34" charset="0"/>
              </a:rPr>
              <a:t> online)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674813" y="4657725"/>
            <a:ext cx="6086614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 noGrp="1"/>
          </p:cNvGraphicFramePr>
          <p:nvPr/>
        </p:nvGraphicFramePr>
        <p:xfrm>
          <a:off x="598018" y="13844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6632713" cy="1143000"/>
          </a:xfrm>
        </p:spPr>
        <p:txBody>
          <a:bodyPr/>
          <a:lstStyle/>
          <a:p>
            <a:pPr eaLnBrk="1" hangingPunct="1"/>
            <a:r>
              <a:rPr lang="en-US" sz="3600" dirty="0"/>
              <a:t>Primary Endpoint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812407" y="3826431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Evolocumab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605451" y="2358509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Placebo</a:t>
            </a:r>
            <a:endParaRPr lang="en-US" dirty="0"/>
          </a:p>
        </p:txBody>
      </p:sp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3459095" y="6171556"/>
            <a:ext cx="2600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Months from Randomization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 rot="-5400000">
            <a:off x="-1682410" y="3333724"/>
            <a:ext cx="44374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CV Death, MI, Stroke,</a:t>
            </a:r>
            <a:b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Hosp for UA, or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Cor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Revasc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5972" y="58945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76382" y="58945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43129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57637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80096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2555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25015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60867" y="1619845"/>
            <a:ext cx="2198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Hazard ratio 0.85</a:t>
            </a:r>
          </a:p>
          <a:p>
            <a:pPr algn="ctr"/>
            <a:r>
              <a:rPr lang="en-US" b="1" dirty="0"/>
              <a:t>(95% CI, 0.79-0.92)</a:t>
            </a:r>
          </a:p>
          <a:p>
            <a:pPr algn="ctr"/>
            <a:r>
              <a:rPr lang="en-US" b="1" dirty="0"/>
              <a:t>P&lt;0.0001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096688" y="2229702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12.6%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096688" y="1627968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14.6%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Sub>
          <a:bldChart bld="series" animBg="0"/>
        </p:bldSub>
      </p:bldGraphic>
      <p:bldP spid="38" grpId="0"/>
      <p:bldP spid="39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/>
          <p:cNvGraphicFramePr>
            <a:graphicFrameLocks noGrp="1"/>
          </p:cNvGraphicFramePr>
          <p:nvPr/>
        </p:nvGraphicFramePr>
        <p:xfrm>
          <a:off x="685800" y="136245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6632713" cy="1143000"/>
          </a:xfrm>
        </p:spPr>
        <p:txBody>
          <a:bodyPr/>
          <a:lstStyle/>
          <a:p>
            <a:pPr eaLnBrk="1" hangingPunct="1"/>
            <a:r>
              <a:rPr lang="en-US" sz="3600" dirty="0"/>
              <a:t>Key Secondary Endpoint</a:t>
            </a:r>
          </a:p>
        </p:txBody>
      </p:sp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3459095" y="6171556"/>
            <a:ext cx="2600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Months from Randomization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 rot="-5400000">
            <a:off x="-1626793" y="3471508"/>
            <a:ext cx="4326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CV Death, MI, or Stroke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45972" y="58945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76382" y="58945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50444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9582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02041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31815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54275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60867" y="1619845"/>
            <a:ext cx="2198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Hazard ratio 0.80</a:t>
            </a:r>
          </a:p>
          <a:p>
            <a:pPr algn="ctr"/>
            <a:r>
              <a:rPr lang="en-US" b="1" dirty="0"/>
              <a:t>(95% CI, 0.73-0.88)</a:t>
            </a:r>
          </a:p>
          <a:p>
            <a:pPr algn="ctr"/>
            <a:r>
              <a:rPr lang="en-US" b="1" dirty="0"/>
              <a:t>P&lt;0.00001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4605451" y="1330601"/>
            <a:ext cx="4217590" cy="2865162"/>
            <a:chOff x="4605451" y="1330601"/>
            <a:chExt cx="4217590" cy="2865162"/>
          </a:xfrm>
        </p:grpSpPr>
        <p:sp>
          <p:nvSpPr>
            <p:cNvPr id="38" name="Rectangle 37"/>
            <p:cNvSpPr/>
            <p:nvPr/>
          </p:nvSpPr>
          <p:spPr>
            <a:xfrm>
              <a:off x="5812407" y="3826431"/>
              <a:ext cx="1556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ea typeface="Times New Roman" pitchFamily="18" charset="0"/>
                  <a:cs typeface="Times New Roman" pitchFamily="18" charset="0"/>
                </a:rPr>
                <a:t>Evolocumab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605451" y="2358509"/>
              <a:ext cx="1069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ea typeface="Times New Roman" pitchFamily="18" charset="0"/>
                  <a:cs typeface="Times New Roman" pitchFamily="18" charset="0"/>
                </a:rPr>
                <a:t>Placebo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112590" y="2207757"/>
              <a:ext cx="7104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ea typeface="Times New Roman" pitchFamily="18" charset="0"/>
                  <a:cs typeface="Times New Roman" pitchFamily="18" charset="0"/>
                </a:rPr>
                <a:t>7.9%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112590" y="1330601"/>
              <a:ext cx="7104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ea typeface="Times New Roman" pitchFamily="18" charset="0"/>
                  <a:cs typeface="Times New Roman" pitchFamily="18" charset="0"/>
                </a:rPr>
                <a:t>9.9%</a:t>
              </a:r>
              <a:endParaRPr lang="en-US" dirty="0"/>
            </a:p>
          </p:txBody>
        </p:sp>
      </p:grpSp>
    </p:spTree>
  </p:cSld>
  <p:clrMapOvr>
    <a:masterClrMapping/>
  </p:clrMapOvr>
  <p:transition spd="med"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6632713" cy="1143000"/>
          </a:xfrm>
        </p:spPr>
        <p:txBody>
          <a:bodyPr/>
          <a:lstStyle/>
          <a:p>
            <a:pPr eaLnBrk="1" hangingPunct="1"/>
            <a:r>
              <a:rPr lang="en-US" sz="3600" dirty="0"/>
              <a:t>Types of CV Outcomes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304706" y="1341343"/>
          <a:ext cx="8362217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6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2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604"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Endpoint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Evolocumab</a:t>
                      </a:r>
                      <a:br>
                        <a:rPr lang="en-US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(N=13,784)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Placebo</a:t>
                      </a:r>
                      <a:br>
                        <a:rPr lang="en-US" b="1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(N=13,780)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HR (95% CI)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04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tx1"/>
                          </a:solidFill>
                        </a:rPr>
                        <a:t>3-yr Kaplan-Meier rate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04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CV death, MI, or stroke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7.9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9.9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0.80 (0.73-0.88)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04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Cardiovascular death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2.5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2.4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1.05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(0.88-1.25)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04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	Death due to acute MI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</a:rPr>
                        <a:t>0.26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70C0"/>
                          </a:solidFill>
                        </a:rPr>
                        <a:t>0.32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</a:rPr>
                        <a:t>0.84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</a:rPr>
                        <a:t>(0.49-1.42)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04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	Death due to stroke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</a:rPr>
                        <a:t>0.29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70C0"/>
                          </a:solidFill>
                        </a:rPr>
                        <a:t>0.30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0.94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(0.58-1.54)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604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	Other CV death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</a:rPr>
                        <a:t>1.9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70C0"/>
                          </a:solidFill>
                        </a:rPr>
                        <a:t>1.8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</a:rPr>
                        <a:t>1.10 (0.90-1.35)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604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4.4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6.3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0.73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(0.65-0.82)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604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Stroke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2.2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2.6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0.79 (0.66-0.95)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991475" cy="1143000"/>
          </a:xfrm>
        </p:spPr>
        <p:txBody>
          <a:bodyPr/>
          <a:lstStyle/>
          <a:p>
            <a:pPr eaLnBrk="1" hangingPunct="1"/>
            <a:r>
              <a:rPr lang="en-US" sz="3600" dirty="0"/>
              <a:t>More Intensive LDL-C Lowering</a:t>
            </a:r>
            <a:br>
              <a:rPr lang="en-US" sz="3600" dirty="0"/>
            </a:br>
            <a:r>
              <a:rPr lang="en-US" sz="3600" dirty="0"/>
              <a:t>&amp; CV Death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9550" y="1865626"/>
          <a:ext cx="6019802" cy="3505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9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2615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# of CV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Deaths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Trial</a:t>
                      </a:r>
                    </a:p>
                    <a:p>
                      <a:endParaRPr lang="en-US" sz="1600" b="1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Year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More Intensive</a:t>
                      </a:r>
                      <a:br>
                        <a:rPr lang="en-US" sz="16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</a:b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Rx Arm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Less Intensive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Rx</a:t>
                      </a:r>
                      <a:r>
                        <a:rPr lang="en-US" sz="1600" b="1" baseline="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Arm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HR (95% CI)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30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PROVE-IT TIMI 22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2004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27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36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0.74 (0.45-1.22)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61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A2Z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0.76 (0.57-1.01)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61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TNT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0.80 (0.61-1.03)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61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IDEAL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1.03 (0.85-1.24)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61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0.99 (0.88-1.11)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61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IMPROVE-IT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537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1.00 (0.89-1.13)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61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1540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1601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0.96</a:t>
                      </a:r>
                      <a:r>
                        <a:rPr lang="en-US" sz="1600" b="1" baseline="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(0.90-1.03)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66028" y="5798196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i="1" dirty="0"/>
              <a:t>More intensive</a:t>
            </a:r>
            <a:br>
              <a:rPr lang="en-US" sz="1200" i="1" dirty="0"/>
            </a:br>
            <a:r>
              <a:rPr lang="en-US" sz="1200" i="1" dirty="0"/>
              <a:t>therapy better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0003" y="5798196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i="1" dirty="0"/>
              <a:t>Less intensive</a:t>
            </a:r>
            <a:br>
              <a:rPr lang="en-US" sz="1200" i="1" dirty="0"/>
            </a:br>
            <a:r>
              <a:rPr lang="en-US" sz="1200" i="1" dirty="0"/>
              <a:t>therapy better</a:t>
            </a:r>
          </a:p>
        </p:txBody>
      </p:sp>
      <p:sp>
        <p:nvSpPr>
          <p:cNvPr id="13" name="Rectangle 73"/>
          <p:cNvSpPr>
            <a:spLocks noChangeArrowheads="1"/>
          </p:cNvSpPr>
          <p:nvPr/>
        </p:nvSpPr>
        <p:spPr bwMode="auto">
          <a:xfrm>
            <a:off x="6174147" y="5556791"/>
            <a:ext cx="2051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0.2</a:t>
            </a:r>
            <a:endParaRPr kumimoji="0" 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6913116" y="5556791"/>
            <a:ext cx="2051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0.5</a:t>
            </a:r>
            <a:endParaRPr kumimoji="0" 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" name="Rectangle 77"/>
          <p:cNvSpPr>
            <a:spLocks noChangeArrowheads="1"/>
          </p:cNvSpPr>
          <p:nvPr/>
        </p:nvSpPr>
        <p:spPr bwMode="auto">
          <a:xfrm>
            <a:off x="7464568" y="5556791"/>
            <a:ext cx="2259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</a:t>
            </a:r>
            <a:endParaRPr kumimoji="0" 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" name="Rectangle 79"/>
          <p:cNvSpPr>
            <a:spLocks noChangeArrowheads="1"/>
          </p:cNvSpPr>
          <p:nvPr/>
        </p:nvSpPr>
        <p:spPr bwMode="auto">
          <a:xfrm>
            <a:off x="8050207" y="5556791"/>
            <a:ext cx="1725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2</a:t>
            </a:r>
            <a:endParaRPr kumimoji="0" 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1" name="Rectangle 81"/>
          <p:cNvSpPr>
            <a:spLocks noChangeArrowheads="1"/>
          </p:cNvSpPr>
          <p:nvPr/>
        </p:nvSpPr>
        <p:spPr bwMode="auto">
          <a:xfrm>
            <a:off x="8753475" y="5556791"/>
            <a:ext cx="2335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5</a:t>
            </a:r>
            <a:endParaRPr kumimoji="0" 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" name="Group 37"/>
          <p:cNvGrpSpPr/>
          <p:nvPr/>
        </p:nvGrpSpPr>
        <p:grpSpPr>
          <a:xfrm>
            <a:off x="6280073" y="2849276"/>
            <a:ext cx="2597796" cy="2696640"/>
            <a:chOff x="6960645" y="3212313"/>
            <a:chExt cx="1233236" cy="128016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7575008" y="3212313"/>
              <a:ext cx="0" cy="12801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84"/>
            <p:cNvSpPr>
              <a:spLocks noChangeArrowheads="1"/>
            </p:cNvSpPr>
            <p:nvPr/>
          </p:nvSpPr>
          <p:spPr bwMode="auto">
            <a:xfrm>
              <a:off x="7273926" y="3376612"/>
              <a:ext cx="373063" cy="3175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85"/>
            <p:cNvSpPr>
              <a:spLocks noChangeArrowheads="1"/>
            </p:cNvSpPr>
            <p:nvPr/>
          </p:nvSpPr>
          <p:spPr bwMode="auto">
            <a:xfrm>
              <a:off x="7443789" y="3362324"/>
              <a:ext cx="31750" cy="31750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86"/>
            <p:cNvSpPr>
              <a:spLocks noChangeArrowheads="1"/>
            </p:cNvSpPr>
            <p:nvPr/>
          </p:nvSpPr>
          <p:spPr bwMode="auto">
            <a:xfrm>
              <a:off x="7366001" y="3535362"/>
              <a:ext cx="209550" cy="4763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87"/>
            <p:cNvSpPr>
              <a:spLocks noChangeArrowheads="1"/>
            </p:cNvSpPr>
            <p:nvPr/>
          </p:nvSpPr>
          <p:spPr bwMode="auto">
            <a:xfrm>
              <a:off x="7450139" y="3516312"/>
              <a:ext cx="41275" cy="41275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88"/>
            <p:cNvSpPr>
              <a:spLocks noChangeArrowheads="1"/>
            </p:cNvSpPr>
            <p:nvPr/>
          </p:nvSpPr>
          <p:spPr bwMode="auto">
            <a:xfrm>
              <a:off x="7394576" y="3692524"/>
              <a:ext cx="192088" cy="4763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89"/>
            <p:cNvSpPr>
              <a:spLocks noChangeArrowheads="1"/>
            </p:cNvSpPr>
            <p:nvPr/>
          </p:nvSpPr>
          <p:spPr bwMode="auto">
            <a:xfrm>
              <a:off x="7466014" y="3671887"/>
              <a:ext cx="47625" cy="46038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90"/>
            <p:cNvSpPr>
              <a:spLocks noChangeArrowheads="1"/>
            </p:cNvSpPr>
            <p:nvPr/>
          </p:nvSpPr>
          <p:spPr bwMode="auto">
            <a:xfrm>
              <a:off x="7519989" y="3852862"/>
              <a:ext cx="134938" cy="3175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91"/>
            <p:cNvSpPr>
              <a:spLocks noChangeArrowheads="1"/>
            </p:cNvSpPr>
            <p:nvPr/>
          </p:nvSpPr>
          <p:spPr bwMode="auto">
            <a:xfrm>
              <a:off x="7551739" y="3819524"/>
              <a:ext cx="69850" cy="68263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92"/>
            <p:cNvSpPr>
              <a:spLocks noChangeArrowheads="1"/>
            </p:cNvSpPr>
            <p:nvPr/>
          </p:nvSpPr>
          <p:spPr bwMode="auto">
            <a:xfrm>
              <a:off x="7532689" y="4010024"/>
              <a:ext cx="77788" cy="4763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93"/>
            <p:cNvSpPr>
              <a:spLocks noChangeArrowheads="1"/>
            </p:cNvSpPr>
            <p:nvPr/>
          </p:nvSpPr>
          <p:spPr bwMode="auto">
            <a:xfrm>
              <a:off x="7512051" y="3952874"/>
              <a:ext cx="117475" cy="117475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94"/>
            <p:cNvSpPr>
              <a:spLocks noChangeArrowheads="1"/>
            </p:cNvSpPr>
            <p:nvPr/>
          </p:nvSpPr>
          <p:spPr bwMode="auto">
            <a:xfrm>
              <a:off x="7534276" y="4168774"/>
              <a:ext cx="82550" cy="4763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95"/>
            <p:cNvSpPr>
              <a:spLocks noChangeArrowheads="1"/>
            </p:cNvSpPr>
            <p:nvPr/>
          </p:nvSpPr>
          <p:spPr bwMode="auto">
            <a:xfrm>
              <a:off x="7518401" y="4114799"/>
              <a:ext cx="112713" cy="112713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7539039" y="4270374"/>
              <a:ext cx="53975" cy="12700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7" y="0"/>
                </a:cxn>
                <a:cxn ang="0">
                  <a:pos x="34" y="40"/>
                </a:cxn>
                <a:cxn ang="0">
                  <a:pos x="17" y="80"/>
                </a:cxn>
                <a:cxn ang="0">
                  <a:pos x="0" y="40"/>
                </a:cxn>
              </a:cxnLst>
              <a:rect l="0" t="0" r="r" b="b"/>
              <a:pathLst>
                <a:path w="34" h="80">
                  <a:moveTo>
                    <a:pt x="0" y="40"/>
                  </a:moveTo>
                  <a:lnTo>
                    <a:pt x="17" y="0"/>
                  </a:lnTo>
                  <a:lnTo>
                    <a:pt x="34" y="40"/>
                  </a:lnTo>
                  <a:lnTo>
                    <a:pt x="17" y="8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6960645" y="4445720"/>
              <a:ext cx="0" cy="457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310689" y="4445720"/>
              <a:ext cx="0" cy="457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841707" y="4445720"/>
              <a:ext cx="0" cy="457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191751" y="4445720"/>
              <a:ext cx="0" cy="457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6962770" y="4445798"/>
              <a:ext cx="123111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"/>
          <p:cNvSpPr txBox="1">
            <a:spLocks noChangeArrowheads="1"/>
          </p:cNvSpPr>
          <p:nvPr/>
        </p:nvSpPr>
        <p:spPr bwMode="auto">
          <a:xfrm>
            <a:off x="267477" y="5475588"/>
            <a:ext cx="15817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i="1" dirty="0"/>
              <a:t>NEJM </a:t>
            </a:r>
            <a:r>
              <a:rPr lang="en-US" sz="1000" dirty="0"/>
              <a:t>2004;350:1495-504</a:t>
            </a:r>
          </a:p>
          <a:p>
            <a:pPr>
              <a:spcBef>
                <a:spcPts val="0"/>
              </a:spcBef>
            </a:pPr>
            <a:r>
              <a:rPr lang="en-US" sz="1000" i="1" dirty="0"/>
              <a:t>JAMA </a:t>
            </a:r>
            <a:r>
              <a:rPr lang="en-US" sz="1000" dirty="0"/>
              <a:t>2004;292:1307-16</a:t>
            </a:r>
          </a:p>
          <a:p>
            <a:pPr>
              <a:spcBef>
                <a:spcPts val="0"/>
              </a:spcBef>
            </a:pPr>
            <a:r>
              <a:rPr lang="en-US" sz="1000" i="1" dirty="0"/>
              <a:t>NEJM </a:t>
            </a:r>
            <a:r>
              <a:rPr lang="en-US" sz="1000" dirty="0"/>
              <a:t>2005;352:1425-35</a:t>
            </a:r>
          </a:p>
          <a:p>
            <a:pPr>
              <a:spcBef>
                <a:spcPts val="0"/>
              </a:spcBef>
            </a:pPr>
            <a:r>
              <a:rPr lang="en-US" sz="1000" i="1" dirty="0"/>
              <a:t>JAMA</a:t>
            </a:r>
            <a:r>
              <a:rPr lang="en-US" sz="1000" dirty="0"/>
              <a:t> 2005;294:2437-45</a:t>
            </a:r>
          </a:p>
          <a:p>
            <a:pPr>
              <a:spcBef>
                <a:spcPts val="0"/>
              </a:spcBef>
            </a:pPr>
            <a:r>
              <a:rPr lang="en-US" sz="1000" i="1" dirty="0"/>
              <a:t>Lancet </a:t>
            </a:r>
            <a:r>
              <a:rPr lang="en-US" sz="1000" dirty="0"/>
              <a:t>2010;376:1658-69</a:t>
            </a:r>
          </a:p>
          <a:p>
            <a:pPr>
              <a:spcBef>
                <a:spcPts val="0"/>
              </a:spcBef>
            </a:pPr>
            <a:r>
              <a:rPr lang="en-US" sz="1000" i="1" dirty="0"/>
              <a:t>NEJM </a:t>
            </a:r>
            <a:r>
              <a:rPr lang="en-US" sz="1000" dirty="0"/>
              <a:t>2015;372:2387-97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28725" y="1375258"/>
            <a:ext cx="4070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2060"/>
                </a:solidFill>
              </a:rPr>
              <a:t>No clear benefit on CV mortality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6632713" cy="1143000"/>
          </a:xfrm>
        </p:spPr>
        <p:txBody>
          <a:bodyPr/>
          <a:lstStyle/>
          <a:p>
            <a:pPr eaLnBrk="1" hangingPunct="1"/>
            <a:r>
              <a:rPr lang="en-US" sz="3600" dirty="0"/>
              <a:t>Types of CV Outcomes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212141" y="1341343"/>
          <a:ext cx="8541334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604"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Endpoint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Evolocumab</a:t>
                      </a:r>
                      <a:br>
                        <a:rPr lang="en-US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(N=13,784)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Placebo</a:t>
                      </a:r>
                      <a:br>
                        <a:rPr lang="en-US" b="1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(N=13,780)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HR (95% CI)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04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tx1"/>
                          </a:solidFill>
                        </a:rPr>
                        <a:t>3-yr Kaplan-Meier rate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04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CVD, MI, stroke, UA, or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revasc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12.6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14.6</a:t>
                      </a:r>
                      <a:endParaRPr lang="en-US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0.85 (0.79-0.92)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04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CV death, MI, or stroke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7.9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9.9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0.80 (0.73-0.88)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04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Cardiovascular death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2.5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2.4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1.05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(0.88-1.25)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04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MI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4.4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6.3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0.73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(0.65-0.82)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604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Stroke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2.2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2.6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0.79 (0.66-0.95)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2141" y="4145459"/>
          <a:ext cx="854133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604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Hosp for unstable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angina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2.2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2.3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0.99 (0.82-1.18)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04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Coronary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revasc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7.0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9.2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0.78 (0.71-0.86)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04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	Urgent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</a:rPr>
                        <a:t>3.7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70C0"/>
                          </a:solidFill>
                        </a:rPr>
                        <a:t>5.4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</a:rPr>
                        <a:t>0.73 (0.64-0.83)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04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Elective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</a:rPr>
                        <a:t>3.9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70C0"/>
                          </a:solidFill>
                        </a:rPr>
                        <a:t>4.6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</a:rPr>
                        <a:t>0.83 (0.73-0.95)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0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Death from any cause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4.8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4.3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1.04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(0.91-1.19)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/>
          <p:cNvGraphicFramePr>
            <a:graphicFrameLocks noGrp="1"/>
          </p:cNvGraphicFramePr>
          <p:nvPr/>
        </p:nvGraphicFramePr>
        <p:xfrm>
          <a:off x="6659102" y="1396218"/>
          <a:ext cx="173648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24"/>
          <p:cNvGraphicFramePr>
            <a:graphicFrameLocks noGrp="1"/>
          </p:cNvGraphicFramePr>
          <p:nvPr/>
        </p:nvGraphicFramePr>
        <p:xfrm>
          <a:off x="4354811" y="1393549"/>
          <a:ext cx="173648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6632713" cy="1143000"/>
          </a:xfrm>
        </p:spPr>
        <p:txBody>
          <a:bodyPr/>
          <a:lstStyle/>
          <a:p>
            <a:pPr eaLnBrk="1" hangingPunct="1"/>
            <a:r>
              <a:rPr lang="en-US" sz="3600" dirty="0"/>
              <a:t>Key Subgroups</a:t>
            </a:r>
          </a:p>
        </p:txBody>
      </p:sp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07650" y="1350706"/>
          <a:ext cx="3220554" cy="4826724"/>
        </p:xfrm>
        <a:graphic>
          <a:graphicData uri="http://schemas.openxmlformats.org/drawingml/2006/table">
            <a:tbl>
              <a:tblPr/>
              <a:tblGrid>
                <a:gridCol w="225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Subgroup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Patients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Overall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27564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Type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of disease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844">
                <a:tc>
                  <a:txBody>
                    <a:bodyPr/>
                    <a:lstStyle/>
                    <a:p>
                      <a:pPr algn="l" fontAlgn="b">
                        <a:tabLst>
                          <a:tab pos="111125" algn="l"/>
                        </a:tabLs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	MI alone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19113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844">
                <a:tc>
                  <a:txBody>
                    <a:bodyPr/>
                    <a:lstStyle/>
                    <a:p>
                      <a:pPr algn="l" fontAlgn="b">
                        <a:tabLst>
                          <a:tab pos="111125" algn="l"/>
                        </a:tabLs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	Stroke alone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3366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844">
                <a:tc>
                  <a:txBody>
                    <a:bodyPr/>
                    <a:lstStyle/>
                    <a:p>
                      <a:pPr algn="l" fontAlgn="b">
                        <a:tabLst>
                          <a:tab pos="111125" algn="l"/>
                        </a:tabLs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	PAD alone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1505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844">
                <a:tc>
                  <a:txBody>
                    <a:bodyPr/>
                    <a:lstStyle/>
                    <a:p>
                      <a:pPr algn="l" fontAlgn="b">
                        <a:tabLst>
                          <a:tab pos="111125" algn="l"/>
                        </a:tabLs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	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Polyvascular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disease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3563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Baseline LDL-C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844">
                <a:tc>
                  <a:txBody>
                    <a:bodyPr/>
                    <a:lstStyle/>
                    <a:p>
                      <a:pPr algn="l" fontAlgn="b">
                        <a:tabLst>
                          <a:tab pos="111125" algn="l"/>
                        </a:tabLs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	Q1 (&lt;80 mg/dl)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6961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844">
                <a:tc>
                  <a:txBody>
                    <a:bodyPr/>
                    <a:lstStyle/>
                    <a:p>
                      <a:pPr algn="l" fontAlgn="b">
                        <a:tabLst>
                          <a:tab pos="111125" algn="l"/>
                        </a:tabLs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	Q2 (80-&lt;92 mg/dl)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6886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844">
                <a:tc>
                  <a:txBody>
                    <a:bodyPr/>
                    <a:lstStyle/>
                    <a:p>
                      <a:pPr algn="l" fontAlgn="b">
                        <a:tabLst>
                          <a:tab pos="111125" algn="l"/>
                        </a:tabLs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	Q3 (92-109 mg/dl)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6887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844">
                <a:tc>
                  <a:txBody>
                    <a:bodyPr/>
                    <a:lstStyle/>
                    <a:p>
                      <a:pPr algn="l" fontAlgn="b">
                        <a:tabLst>
                          <a:tab pos="111125" algn="l"/>
                        </a:tabLs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	Q4 (&gt;109 mg/dl)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6829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Baseline statin intensity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844">
                <a:tc>
                  <a:txBody>
                    <a:bodyPr/>
                    <a:lstStyle/>
                    <a:p>
                      <a:pPr algn="l" fontAlgn="b">
                        <a:tabLst>
                          <a:tab pos="117475" algn="l"/>
                        </a:tabLs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	High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19103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9844">
                <a:tc>
                  <a:txBody>
                    <a:bodyPr/>
                    <a:lstStyle/>
                    <a:p>
                      <a:pPr algn="l" fontAlgn="b">
                        <a:tabLst>
                          <a:tab pos="117475" algn="l"/>
                        </a:tabLs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	Not high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8461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9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Ezetimibe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844">
                <a:tc>
                  <a:txBody>
                    <a:bodyPr/>
                    <a:lstStyle/>
                    <a:p>
                      <a:pPr algn="l" fontAlgn="b">
                        <a:tabLst>
                          <a:tab pos="117475" algn="l"/>
                        </a:tabLs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	Yes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1440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9844">
                <a:tc>
                  <a:txBody>
                    <a:bodyPr/>
                    <a:lstStyle/>
                    <a:p>
                      <a:pPr algn="l" fontAlgn="b">
                        <a:tabLst>
                          <a:tab pos="117475" algn="l"/>
                        </a:tabLs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	No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26124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9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Initial Dosing Regimen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9844">
                <a:tc>
                  <a:txBody>
                    <a:bodyPr/>
                    <a:lstStyle/>
                    <a:p>
                      <a:pPr algn="l" fontAlgn="b">
                        <a:tabLst>
                          <a:tab pos="117475" algn="l"/>
                        </a:tabLs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	Every 2 weeks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24774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9844">
                <a:tc>
                  <a:txBody>
                    <a:bodyPr/>
                    <a:lstStyle/>
                    <a:p>
                      <a:pPr algn="l" fontAlgn="b">
                        <a:tabLst>
                          <a:tab pos="117475" algn="l"/>
                        </a:tabLs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	Monthly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2790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015388" y="1319916"/>
            <a:ext cx="19559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u="sng" dirty="0">
                <a:latin typeface="Calibri" pitchFamily="34" charset="0"/>
              </a:rPr>
              <a:t>1° Endpoint HR (95% CI)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88199" y="1319916"/>
            <a:ext cx="22635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u="sng" dirty="0">
                <a:latin typeface="Calibri" pitchFamily="34" charset="0"/>
              </a:rPr>
              <a:t>Key 2° Endpoint HR (95% CI)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39508" y="6321258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1.0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215263" y="6316757"/>
            <a:ext cx="0" cy="62063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73640" y="6483053"/>
            <a:ext cx="1332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EvoMab</a:t>
            </a: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better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45458" y="6483053"/>
            <a:ext cx="1074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Pbo</a:t>
            </a: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better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42343" y="6321258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41706" y="6321258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44601" y="6337561"/>
            <a:ext cx="3609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1.0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7520358" y="6318430"/>
            <a:ext cx="0" cy="62063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78735" y="6484726"/>
            <a:ext cx="1332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EvoMab</a:t>
            </a: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better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50553" y="6484726"/>
            <a:ext cx="1074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Pbo</a:t>
            </a: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better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47436" y="6337561"/>
            <a:ext cx="3609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46799" y="6337561"/>
            <a:ext cx="3609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2.5</a:t>
            </a:r>
          </a:p>
        </p:txBody>
      </p:sp>
      <p:sp>
        <p:nvSpPr>
          <p:cNvPr id="45" name="Diamond 44"/>
          <p:cNvSpPr/>
          <p:nvPr/>
        </p:nvSpPr>
        <p:spPr>
          <a:xfrm>
            <a:off x="5003597" y="1623823"/>
            <a:ext cx="139700" cy="182880"/>
          </a:xfrm>
          <a:prstGeom prst="diamond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iamond 45"/>
          <p:cNvSpPr/>
          <p:nvPr/>
        </p:nvSpPr>
        <p:spPr>
          <a:xfrm>
            <a:off x="7246546" y="1624648"/>
            <a:ext cx="165100" cy="182880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818774" y="4121623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pitchFamily="34" charset="0"/>
              </a:rPr>
              <a:t>All </a:t>
            </a:r>
            <a:r>
              <a:rPr lang="en-US" sz="1400" b="1" dirty="0" err="1">
                <a:latin typeface="Arial Narrow" pitchFamily="34" charset="0"/>
              </a:rPr>
              <a:t>P</a:t>
            </a:r>
            <a:r>
              <a:rPr lang="en-US" sz="1400" b="1" baseline="-25000" dirty="0" err="1">
                <a:latin typeface="Arial Narrow" pitchFamily="34" charset="0"/>
              </a:rPr>
              <a:t>interactions</a:t>
            </a:r>
            <a:r>
              <a:rPr lang="en-US" sz="1400" b="1" dirty="0">
                <a:latin typeface="Arial Narrow" pitchFamily="34" charset="0"/>
              </a:rPr>
              <a:t> 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4" descr="C:\Users\DTabuteau\Desktop\3-11-11\AMG Booth Pannels\panel 1_AD6.jpg"/>
          <p:cNvPicPr>
            <a:picLocks noChangeAspect="1" noChangeArrowheads="1"/>
          </p:cNvPicPr>
          <p:nvPr/>
        </p:nvPicPr>
        <p:blipFill>
          <a:blip r:embed="rId2" cstate="print"/>
          <a:srcRect l="3171" t="399" r="225" b="399"/>
          <a:stretch>
            <a:fillRect/>
          </a:stretch>
        </p:blipFill>
        <p:spPr bwMode="auto">
          <a:xfrm>
            <a:off x="231442" y="2705313"/>
            <a:ext cx="5486400" cy="317687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6291618" y="6288483"/>
            <a:ext cx="2729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000" dirty="0"/>
              <a:t>Sever P &amp; Mackay J. </a:t>
            </a:r>
            <a:r>
              <a:rPr lang="en-US" sz="1000" i="1" dirty="0"/>
              <a:t>Br J </a:t>
            </a:r>
            <a:r>
              <a:rPr lang="en-US" sz="1000" i="1" dirty="0" err="1"/>
              <a:t>Cardiol</a:t>
            </a:r>
            <a:r>
              <a:rPr lang="en-US" sz="1000" i="1" dirty="0"/>
              <a:t> </a:t>
            </a:r>
            <a:r>
              <a:rPr lang="en-US" sz="1000" dirty="0"/>
              <a:t>2014;21:91-3</a:t>
            </a:r>
          </a:p>
          <a:p>
            <a:pPr algn="r">
              <a:spcBef>
                <a:spcPts val="0"/>
              </a:spcBef>
            </a:pPr>
            <a:r>
              <a:rPr lang="en-US" sz="1000" dirty="0"/>
              <a:t>Giugliano RP, et al. </a:t>
            </a:r>
            <a:r>
              <a:rPr lang="en-US" sz="1000" i="1" dirty="0"/>
              <a:t>Lancet </a:t>
            </a:r>
            <a:r>
              <a:rPr lang="en-US" sz="1000" dirty="0"/>
              <a:t>2012;380:2007-17 </a:t>
            </a:r>
          </a:p>
          <a:p>
            <a:pPr algn="r">
              <a:spcBef>
                <a:spcPts val="0"/>
              </a:spcBef>
            </a:pPr>
            <a:r>
              <a:rPr lang="en-US" sz="1000" dirty="0"/>
              <a:t>Sabatine MS, et al. </a:t>
            </a:r>
            <a:r>
              <a:rPr lang="en-US" sz="1000" i="1" dirty="0"/>
              <a:t>NEJM </a:t>
            </a:r>
            <a:r>
              <a:rPr lang="en-US" sz="1000" dirty="0"/>
              <a:t>2015;372:1500-9</a:t>
            </a:r>
          </a:p>
        </p:txBody>
      </p:sp>
      <p:pic>
        <p:nvPicPr>
          <p:cNvPr id="19" name="Picture 14" descr="C:\Users\DTabuteau\Desktop\3-11-11\AMG Booth Pannels\panel 1_AD6.jpg"/>
          <p:cNvPicPr>
            <a:picLocks noChangeAspect="1" noChangeArrowheads="1"/>
          </p:cNvPicPr>
          <p:nvPr/>
        </p:nvPicPr>
        <p:blipFill>
          <a:blip r:embed="rId3" cstate="print"/>
          <a:srcRect l="225" t="1946" r="225" b="399"/>
          <a:stretch>
            <a:fillRect/>
          </a:stretch>
        </p:blipFill>
        <p:spPr bwMode="auto">
          <a:xfrm>
            <a:off x="225801" y="2696253"/>
            <a:ext cx="5486400" cy="318593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3825" y="1289054"/>
            <a:ext cx="9020175" cy="118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Proprotein convertase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subtilisin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kexin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type 9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(PCSK9)</a:t>
            </a:r>
          </a:p>
          <a:p>
            <a:pPr marR="0" lvl="1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Chaperones LDL-R to destruction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   circulating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LDL-C</a:t>
            </a:r>
          </a:p>
          <a:p>
            <a:pPr lvl="1" indent="-225425">
              <a:spcBef>
                <a:spcPct val="20000"/>
              </a:spcBef>
              <a:buFontTx/>
              <a:buChar char="–"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Loss-of-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fxn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genetic variants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 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LDL-R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 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LDL-C &amp; </a:t>
            </a:r>
            <a:r>
              <a:rPr lang="en-US" sz="2000" kern="0" dirty="0">
                <a:sym typeface="Symbol"/>
              </a:rPr>
              <a:t>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isk of MI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9010" y="2605807"/>
            <a:ext cx="31389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spcBef>
                <a:spcPts val="1800"/>
              </a:spcBef>
              <a:tabLst>
                <a:tab pos="231775" algn="l"/>
              </a:tabLst>
              <a:defRPr/>
            </a:pPr>
            <a:r>
              <a:rPr lang="en-US" sz="2400" b="1" kern="0" dirty="0">
                <a:solidFill>
                  <a:srgbClr val="A50021"/>
                </a:solidFill>
              </a:rPr>
              <a:t>Evolocumab</a:t>
            </a:r>
            <a:endParaRPr lang="en-US" sz="2400" kern="0" dirty="0">
              <a:solidFill>
                <a:srgbClr val="A50021"/>
              </a:solidFill>
            </a:endParaRPr>
          </a:p>
          <a:p>
            <a:pPr marL="231775" lvl="1" indent="-231775">
              <a:spcBef>
                <a:spcPct val="20000"/>
              </a:spcBef>
              <a:buFontTx/>
              <a:buChar char="–"/>
              <a:tabLst>
                <a:tab pos="231775" algn="l"/>
              </a:tabLst>
              <a:defRPr/>
            </a:pPr>
            <a:r>
              <a:rPr lang="en-US" sz="2000" kern="0" dirty="0"/>
              <a:t>Fully human anti-PCSK9 </a:t>
            </a:r>
            <a:r>
              <a:rPr lang="en-US" sz="2000" kern="0" dirty="0" err="1"/>
              <a:t>mAb</a:t>
            </a:r>
            <a:endParaRPr lang="en-US" sz="2000" kern="0" dirty="0"/>
          </a:p>
          <a:p>
            <a:pPr marL="231775" lvl="1" indent="-231775">
              <a:spcBef>
                <a:spcPct val="20000"/>
              </a:spcBef>
              <a:buFontTx/>
              <a:buChar char="–"/>
              <a:tabLst>
                <a:tab pos="231775" algn="l"/>
              </a:tabLst>
              <a:defRPr/>
            </a:pPr>
            <a:r>
              <a:rPr lang="en-US" sz="2000" kern="0" dirty="0">
                <a:sym typeface="Symbol"/>
              </a:rPr>
              <a:t>~60%  </a:t>
            </a:r>
            <a:r>
              <a:rPr lang="en-US" sz="2000" kern="0" dirty="0"/>
              <a:t>LDL-C</a:t>
            </a:r>
          </a:p>
          <a:p>
            <a:pPr marL="231775" lvl="1" indent="-231775">
              <a:spcBef>
                <a:spcPct val="20000"/>
              </a:spcBef>
              <a:buFontTx/>
              <a:buChar char="–"/>
              <a:tabLst>
                <a:tab pos="231775" algn="l"/>
              </a:tabLst>
              <a:defRPr/>
            </a:pPr>
            <a:r>
              <a:rPr lang="en-US" sz="2000" kern="0" dirty="0"/>
              <a:t>Safe &amp; well-tolerated in Ph 2 &amp; 3 studies</a:t>
            </a:r>
          </a:p>
          <a:p>
            <a:pPr marL="231775" lvl="1" indent="-231775">
              <a:spcBef>
                <a:spcPct val="20000"/>
              </a:spcBef>
              <a:buFontTx/>
              <a:buChar char="–"/>
              <a:tabLst>
                <a:tab pos="231775" algn="l"/>
              </a:tabLst>
              <a:defRPr/>
            </a:pPr>
            <a:r>
              <a:rPr lang="en-US" sz="2000" kern="0" dirty="0"/>
              <a:t>Exploratory data suggested </a:t>
            </a:r>
            <a:r>
              <a:rPr lang="en-US" sz="2000" kern="0" dirty="0">
                <a:sym typeface="Symbol"/>
              </a:rPr>
              <a:t> CV events</a:t>
            </a:r>
            <a:endParaRPr lang="en-US" sz="2000" kern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/>
              <a:t>Background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5225" y="2648103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evolocumab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OURIER Key SEP aLDL_plot_V3.1_weighted_by_SE_15FEB2017.tiff"/>
          <p:cNvPicPr>
            <a:picLocks noChangeAspect="1"/>
          </p:cNvPicPr>
          <p:nvPr/>
        </p:nvPicPr>
        <p:blipFill>
          <a:blip r:embed="rId2" cstate="print"/>
          <a:srcRect t="12422" r="5299" b="3409"/>
          <a:stretch>
            <a:fillRect/>
          </a:stretch>
        </p:blipFill>
        <p:spPr>
          <a:xfrm>
            <a:off x="341197" y="1494430"/>
            <a:ext cx="8175007" cy="488589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6632713" cy="1143000"/>
          </a:xfrm>
        </p:spPr>
        <p:txBody>
          <a:bodyPr/>
          <a:lstStyle/>
          <a:p>
            <a:pPr eaLnBrk="1" hangingPunct="1"/>
            <a:r>
              <a:rPr lang="en-US" sz="3600" dirty="0"/>
              <a:t>Lower LDL-C Is Better</a:t>
            </a:r>
          </a:p>
        </p:txBody>
      </p:sp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531823" y="2233915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P&lt;0.0001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95151" y="1368898"/>
            <a:ext cx="753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Patients divided by quartile of baseline LDL-C and by treatment arm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35972" y="2204110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15B7FF"/>
                </a:solidFill>
                <a:latin typeface="Arial Narrow" pitchFamily="34" charset="0"/>
              </a:rPr>
              <a:t>Q4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5206" y="2645470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15B7FF"/>
                </a:solidFill>
                <a:latin typeface="Arial Narrow" pitchFamily="34" charset="0"/>
              </a:rPr>
              <a:t>Q3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6432" y="3177645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15B7FF"/>
                </a:solidFill>
                <a:latin typeface="Arial Narrow" pitchFamily="34" charset="0"/>
              </a:rPr>
              <a:t>Q2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4160" y="3684893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15B7FF"/>
                </a:solidFill>
                <a:latin typeface="Arial Narrow" pitchFamily="34" charset="0"/>
              </a:rPr>
              <a:t>Q1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9209" y="3316406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 Narrow" pitchFamily="34" charset="0"/>
              </a:rPr>
              <a:t>Q4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45991" y="3508257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 Narrow" pitchFamily="34" charset="0"/>
              </a:rPr>
              <a:t>Q3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10780" y="4547757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 Narrow" pitchFamily="34" charset="0"/>
              </a:rPr>
              <a:t>Q2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73718" y="4174723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 Narrow" pitchFamily="34" charset="0"/>
              </a:rPr>
              <a:t>Q1</a:t>
            </a:r>
          </a:p>
        </p:txBody>
      </p:sp>
      <p:sp>
        <p:nvSpPr>
          <p:cNvPr id="18" name="Oval 17"/>
          <p:cNvSpPr/>
          <p:nvPr/>
        </p:nvSpPr>
        <p:spPr>
          <a:xfrm>
            <a:off x="7135374" y="4893857"/>
            <a:ext cx="182880" cy="182880"/>
          </a:xfrm>
          <a:prstGeom prst="ellipse">
            <a:avLst/>
          </a:prstGeom>
          <a:solidFill>
            <a:srgbClr val="15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359348" y="4829037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15B7FF"/>
                </a:solidFill>
                <a:latin typeface="Arial Narrow" pitchFamily="34" charset="0"/>
              </a:rPr>
              <a:t>Placebo</a:t>
            </a:r>
          </a:p>
        </p:txBody>
      </p:sp>
      <p:sp>
        <p:nvSpPr>
          <p:cNvPr id="27" name="Oval 26"/>
          <p:cNvSpPr/>
          <p:nvPr/>
        </p:nvSpPr>
        <p:spPr>
          <a:xfrm>
            <a:off x="7135374" y="5163297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359348" y="5098477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 Narrow" pitchFamily="34" charset="0"/>
              </a:rPr>
              <a:t>Evolocumab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 noGrp="1"/>
          </p:cNvGraphicFramePr>
          <p:nvPr/>
        </p:nvGraphicFramePr>
        <p:xfrm>
          <a:off x="797357" y="1333190"/>
          <a:ext cx="388990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25"/>
          <p:cNvGraphicFramePr>
            <a:graphicFrameLocks noGrp="1"/>
          </p:cNvGraphicFramePr>
          <p:nvPr/>
        </p:nvGraphicFramePr>
        <p:xfrm>
          <a:off x="4851791" y="1340505"/>
          <a:ext cx="393192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6632713" cy="1143000"/>
          </a:xfrm>
        </p:spPr>
        <p:txBody>
          <a:bodyPr/>
          <a:lstStyle/>
          <a:p>
            <a:pPr eaLnBrk="1" hangingPunct="1"/>
            <a:r>
              <a:rPr lang="en-US" sz="3600" dirty="0"/>
              <a:t>Landmark Analysis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36190" y="4995251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Evolocumab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506306" y="3916949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Placebo</a:t>
            </a:r>
            <a:endParaRPr lang="en-US" dirty="0"/>
          </a:p>
        </p:txBody>
      </p:sp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3459095" y="6171556"/>
            <a:ext cx="2600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Months from Randomization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 rot="-5400000">
            <a:off x="-1655589" y="3430013"/>
            <a:ext cx="43838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CV Death, MI, Stroke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8224" y="589458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54979" y="589458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9065" y="589458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85505" y="589458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8957" y="589458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09033" y="589458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30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61159" y="589458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36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14345" y="589458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18857" y="589458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12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81564" y="589458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18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26789" y="1477558"/>
            <a:ext cx="248337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16% RRR</a:t>
            </a:r>
          </a:p>
          <a:p>
            <a:pPr algn="ctr"/>
            <a:endParaRPr lang="en-US" sz="1200" b="1" dirty="0"/>
          </a:p>
          <a:p>
            <a:pPr algn="ctr"/>
            <a:r>
              <a:rPr lang="en-US" b="1" dirty="0">
                <a:latin typeface="Arial Narrow" pitchFamily="34" charset="0"/>
              </a:rPr>
              <a:t>HR 0.84 (95%CI 0.74-0.96)</a:t>
            </a:r>
            <a:br>
              <a:rPr lang="en-US" b="1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>P=0.008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99963" y="1477558"/>
            <a:ext cx="248337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25% RRR</a:t>
            </a:r>
          </a:p>
          <a:p>
            <a:pPr algn="ctr"/>
            <a:endParaRPr lang="en-US" sz="1200" b="1" dirty="0"/>
          </a:p>
          <a:p>
            <a:pPr algn="ctr"/>
            <a:r>
              <a:rPr lang="en-US" b="1" dirty="0">
                <a:latin typeface="Arial Narrow" pitchFamily="34" charset="0"/>
              </a:rPr>
              <a:t>HR 0.75 (95%CI 0.66-0.85)</a:t>
            </a:r>
            <a:br>
              <a:rPr lang="en-US" b="1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>P&lt;0.00001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 noGrp="1"/>
          </p:cNvGraphicFramePr>
          <p:nvPr/>
        </p:nvGraphicFramePr>
        <p:xfrm>
          <a:off x="806503" y="1325882"/>
          <a:ext cx="3886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Chart 26"/>
          <p:cNvGraphicFramePr>
            <a:graphicFrameLocks noGrp="1"/>
          </p:cNvGraphicFramePr>
          <p:nvPr/>
        </p:nvGraphicFramePr>
        <p:xfrm>
          <a:off x="4859127" y="1343256"/>
          <a:ext cx="393192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6632713" cy="1143000"/>
          </a:xfrm>
        </p:spPr>
        <p:txBody>
          <a:bodyPr/>
          <a:lstStyle/>
          <a:p>
            <a:pPr eaLnBrk="1" hangingPunct="1"/>
            <a:r>
              <a:rPr lang="en-US" sz="3200" dirty="0"/>
              <a:t>Fatal or Nonfatal MI or Stroke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36190" y="5178126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Evolocumab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506306" y="4004729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Placebo</a:t>
            </a:r>
            <a:endParaRPr lang="en-US" dirty="0"/>
          </a:p>
        </p:txBody>
      </p:sp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3459095" y="6171556"/>
            <a:ext cx="2600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Months from Randomization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 rot="-5400000">
            <a:off x="-1655589" y="3430013"/>
            <a:ext cx="43838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Fatal or Nonfatal MI or Stroke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8224" y="589458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54979" y="589458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9065" y="589458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85505" y="589458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8957" y="589458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09033" y="589458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30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61159" y="589458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36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14345" y="589458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18857" y="589458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12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81564" y="589458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18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26800" y="1477558"/>
            <a:ext cx="248337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19% RRR</a:t>
            </a:r>
          </a:p>
          <a:p>
            <a:pPr algn="ctr"/>
            <a:endParaRPr lang="en-US" sz="1200" b="1" dirty="0"/>
          </a:p>
          <a:p>
            <a:pPr algn="ctr"/>
            <a:r>
              <a:rPr lang="en-US" b="1" dirty="0">
                <a:latin typeface="Arial Narrow" pitchFamily="34" charset="0"/>
              </a:rPr>
              <a:t>HR 0.81 (95%CI 0.70-0.93)</a:t>
            </a:r>
            <a:br>
              <a:rPr lang="en-US" b="1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>P=0.003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05227" y="1477558"/>
            <a:ext cx="248337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33% RRR</a:t>
            </a:r>
          </a:p>
          <a:p>
            <a:pPr algn="ctr"/>
            <a:endParaRPr lang="en-US" sz="1200" b="1" dirty="0"/>
          </a:p>
          <a:p>
            <a:pPr algn="ctr"/>
            <a:r>
              <a:rPr lang="en-US" b="1" dirty="0">
                <a:latin typeface="Arial Narrow" pitchFamily="34" charset="0"/>
              </a:rPr>
              <a:t>HR 0.67 (95%CI 0.59-0.77)</a:t>
            </a:r>
            <a:br>
              <a:rPr lang="en-US" b="1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>P&lt;0.00001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Chart 46"/>
          <p:cNvGraphicFramePr>
            <a:graphicFrameLocks noGrp="1"/>
          </p:cNvGraphicFramePr>
          <p:nvPr/>
        </p:nvGraphicFramePr>
        <p:xfrm>
          <a:off x="1731880" y="1640420"/>
          <a:ext cx="521208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7798" y="76200"/>
            <a:ext cx="6653283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 Narrow" pitchFamily="34" charset="0"/>
              </a:rPr>
              <a:t>Comparison to Cholesterol Treatment </a:t>
            </a:r>
            <a:r>
              <a:rPr lang="en-US" sz="3600" dirty="0" err="1">
                <a:latin typeface="Arial Narrow" pitchFamily="34" charset="0"/>
              </a:rPr>
              <a:t>Trialists</a:t>
            </a:r>
            <a:r>
              <a:rPr lang="en-US" sz="3600" dirty="0">
                <a:latin typeface="Arial Narrow" pitchFamily="34" charset="0"/>
              </a:rPr>
              <a:t> Collaboration</a:t>
            </a:r>
          </a:p>
        </p:txBody>
      </p:sp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95809" y="1876070"/>
            <a:ext cx="2145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Major Coronary Events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5809" y="2869278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Stroke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5809" y="3844931"/>
            <a:ext cx="2492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Coronary revascularization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5809" y="5136263"/>
            <a:ext cx="2085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Major Vascular Events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68786" y="1877474"/>
            <a:ext cx="1455848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400" b="1" dirty="0"/>
              <a:t>0.78 (0.70-0.86)</a:t>
            </a:r>
          </a:p>
          <a:p>
            <a:pPr>
              <a:spcAft>
                <a:spcPts val="900"/>
              </a:spcAft>
            </a:pP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868786" y="2864995"/>
            <a:ext cx="14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400" b="1" dirty="0"/>
              <a:t>0.77 (0.66-0.91)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8786" y="3838989"/>
            <a:ext cx="14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400" b="1" dirty="0"/>
              <a:t>0.75 (0.67-0.84)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68786" y="5140197"/>
            <a:ext cx="14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400" b="1" dirty="0"/>
              <a:t>0.77 (0.73-0.82)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6717" y="6159533"/>
            <a:ext cx="2401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i="1" dirty="0"/>
              <a:t>Lipid-lowering therapy better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18938" y="6159533"/>
            <a:ext cx="2384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i="1" dirty="0"/>
              <a:t>Lipid-lowering therapy worse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1627" y="1450809"/>
            <a:ext cx="4857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Hazard Ratio (95% CI) per 1 </a:t>
            </a:r>
            <a:r>
              <a:rPr lang="en-US" sz="1400" b="1" dirty="0" err="1"/>
              <a:t>mmol</a:t>
            </a:r>
            <a:r>
              <a:rPr lang="en-US" sz="1400" b="1" dirty="0"/>
              <a:t>/L reduction in LDL-C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40471" y="599142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2.0</a:t>
            </a:r>
          </a:p>
        </p:txBody>
      </p:sp>
      <p:sp>
        <p:nvSpPr>
          <p:cNvPr id="19" name="Diamond 18"/>
          <p:cNvSpPr/>
          <p:nvPr/>
        </p:nvSpPr>
        <p:spPr>
          <a:xfrm>
            <a:off x="3224941" y="5211949"/>
            <a:ext cx="409575" cy="174078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39359" y="599472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1.0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4320664" y="5953047"/>
            <a:ext cx="0" cy="4572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712820" y="5953047"/>
            <a:ext cx="0" cy="4572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5"/>
          <p:cNvGrpSpPr/>
          <p:nvPr/>
        </p:nvGrpSpPr>
        <p:grpSpPr>
          <a:xfrm>
            <a:off x="6598520" y="3545213"/>
            <a:ext cx="365760" cy="73152"/>
            <a:chOff x="5383986" y="1382571"/>
            <a:chExt cx="365760" cy="7315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383986" y="1419147"/>
              <a:ext cx="36576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530290" y="1382571"/>
              <a:ext cx="73152" cy="731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939146" y="3419373"/>
            <a:ext cx="2059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pitchFamily="34" charset="0"/>
              </a:rPr>
              <a:t>CTTC Meta-analysis Year 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510535" y="3423505"/>
            <a:ext cx="2435963" cy="585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949009" y="6486168"/>
            <a:ext cx="3076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CTTC data from </a:t>
            </a:r>
            <a:r>
              <a:rPr lang="en-US" sz="1200" i="1" dirty="0"/>
              <a:t>Lancet</a:t>
            </a:r>
            <a:r>
              <a:rPr lang="en-US" sz="1200" dirty="0"/>
              <a:t> 2010;376:1670-81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33521" y="5994726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0.5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Chart 46"/>
          <p:cNvGraphicFramePr>
            <a:graphicFrameLocks noGrp="1"/>
          </p:cNvGraphicFramePr>
          <p:nvPr/>
        </p:nvGraphicFramePr>
        <p:xfrm>
          <a:off x="1731880" y="1640420"/>
          <a:ext cx="521208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7798" y="76200"/>
            <a:ext cx="6653283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 Narrow" pitchFamily="34" charset="0"/>
              </a:rPr>
              <a:t>Comparison to Cholesterol Treatment </a:t>
            </a:r>
            <a:r>
              <a:rPr lang="en-US" sz="3600" dirty="0" err="1">
                <a:latin typeface="Arial Narrow" pitchFamily="34" charset="0"/>
              </a:rPr>
              <a:t>Trialists</a:t>
            </a:r>
            <a:r>
              <a:rPr lang="en-US" sz="3600" dirty="0">
                <a:latin typeface="Arial Narrow" pitchFamily="34" charset="0"/>
              </a:rPr>
              <a:t> Collaboration</a:t>
            </a:r>
          </a:p>
        </p:txBody>
      </p:sp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95809" y="1876070"/>
            <a:ext cx="2145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Major Coronary Events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5809" y="2869278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Stroke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5809" y="3844931"/>
            <a:ext cx="2492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Coronary revascularization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6897" y="4158657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Urgent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6897" y="4485772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Elective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5809" y="5136263"/>
            <a:ext cx="2085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Major Vascular Events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68786" y="1877474"/>
            <a:ext cx="1455848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400" b="1" dirty="0"/>
              <a:t>0.78 (0.70-0.86)</a:t>
            </a:r>
          </a:p>
          <a:p>
            <a:pPr>
              <a:spcAft>
                <a:spcPts val="900"/>
              </a:spcAft>
            </a:pPr>
            <a:r>
              <a:rPr lang="en-US" sz="1400" b="1" dirty="0"/>
              <a:t>0.80 (0.71-0.90)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68786" y="2864995"/>
            <a:ext cx="1455848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400" b="1" dirty="0"/>
              <a:t>0.77 (0.66-0.91)</a:t>
            </a:r>
          </a:p>
          <a:p>
            <a:pPr>
              <a:spcAft>
                <a:spcPts val="900"/>
              </a:spcAft>
            </a:pPr>
            <a:r>
              <a:rPr lang="en-US" sz="1400" b="1" dirty="0"/>
              <a:t>0.77 (0.63-0.94)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8786" y="3838989"/>
            <a:ext cx="145584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400" b="1" dirty="0"/>
              <a:t>0.75 (0.67-0.84)</a:t>
            </a:r>
          </a:p>
          <a:p>
            <a:pPr>
              <a:spcAft>
                <a:spcPts val="900"/>
              </a:spcAft>
            </a:pPr>
            <a:r>
              <a:rPr lang="en-US" sz="1400" b="1" dirty="0"/>
              <a:t>0.73 (0.62-0.86)</a:t>
            </a:r>
          </a:p>
          <a:p>
            <a:pPr>
              <a:spcAft>
                <a:spcPts val="900"/>
              </a:spcAft>
            </a:pPr>
            <a:r>
              <a:rPr lang="en-US" sz="1400" b="1" dirty="0"/>
              <a:t>0.84 (0.73-0.98)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68786" y="5140197"/>
            <a:ext cx="1455848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400" b="1" dirty="0"/>
              <a:t>0.77 (0.73-0.82)</a:t>
            </a:r>
          </a:p>
          <a:p>
            <a:pPr>
              <a:spcAft>
                <a:spcPts val="900"/>
              </a:spcAft>
            </a:pPr>
            <a:r>
              <a:rPr lang="en-US" sz="1400" b="1" dirty="0"/>
              <a:t>0.83 (0.76-0.90)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6717" y="6159533"/>
            <a:ext cx="2401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i="1" dirty="0"/>
              <a:t>Lipid-lowering therapy better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18938" y="6159533"/>
            <a:ext cx="2384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i="1" dirty="0"/>
              <a:t>Lipid-lowering therapy worse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1627" y="1450809"/>
            <a:ext cx="4857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Hazard Ratio (95% CI) per 1 </a:t>
            </a:r>
            <a:r>
              <a:rPr lang="en-US" sz="1400" b="1" dirty="0" err="1"/>
              <a:t>mmol</a:t>
            </a:r>
            <a:r>
              <a:rPr lang="en-US" sz="1400" b="1" dirty="0"/>
              <a:t>/L reduction in LDL-C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40471" y="599142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2.0</a:t>
            </a:r>
          </a:p>
        </p:txBody>
      </p:sp>
      <p:sp>
        <p:nvSpPr>
          <p:cNvPr id="19" name="Diamond 18"/>
          <p:cNvSpPr/>
          <p:nvPr/>
        </p:nvSpPr>
        <p:spPr>
          <a:xfrm>
            <a:off x="3224941" y="5211949"/>
            <a:ext cx="409575" cy="174078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amond 19"/>
          <p:cNvSpPr/>
          <p:nvPr/>
        </p:nvSpPr>
        <p:spPr>
          <a:xfrm>
            <a:off x="3376326" y="5542447"/>
            <a:ext cx="590550" cy="174078"/>
          </a:xfrm>
          <a:prstGeom prst="diamond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39359" y="599472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1.0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4320664" y="5953047"/>
            <a:ext cx="0" cy="4572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712820" y="5953047"/>
            <a:ext cx="0" cy="4572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/>
          <p:nvPr/>
        </p:nvGrpSpPr>
        <p:grpSpPr>
          <a:xfrm>
            <a:off x="6598520" y="3545213"/>
            <a:ext cx="365760" cy="73152"/>
            <a:chOff x="5383986" y="1382571"/>
            <a:chExt cx="365760" cy="7315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383986" y="1419147"/>
              <a:ext cx="36576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530290" y="1382571"/>
              <a:ext cx="73152" cy="731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6605835" y="3820601"/>
            <a:ext cx="365760" cy="73152"/>
            <a:chOff x="5410816" y="1842207"/>
            <a:chExt cx="365760" cy="7315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410816" y="1878783"/>
              <a:ext cx="36576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5557120" y="1842207"/>
              <a:ext cx="73152" cy="7315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939146" y="3419373"/>
            <a:ext cx="2059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pitchFamily="34" charset="0"/>
              </a:rPr>
              <a:t>CTTC Meta-analysis Year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39146" y="3688384"/>
            <a:ext cx="13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pitchFamily="34" charset="0"/>
              </a:rPr>
              <a:t>FOURIER Year 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510535" y="3423505"/>
            <a:ext cx="2435963" cy="585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949009" y="6486168"/>
            <a:ext cx="3076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CTTC data from </a:t>
            </a:r>
            <a:r>
              <a:rPr lang="en-US" sz="1200" i="1" dirty="0"/>
              <a:t>Lancet</a:t>
            </a:r>
            <a:r>
              <a:rPr lang="en-US" sz="1200" dirty="0"/>
              <a:t> 2010;376:1670-81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33521" y="5994726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0.5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6632713" cy="1143000"/>
          </a:xfrm>
        </p:spPr>
        <p:txBody>
          <a:bodyPr/>
          <a:lstStyle/>
          <a:p>
            <a:pPr eaLnBrk="1" hangingPunct="1"/>
            <a:r>
              <a:rPr lang="en-US" sz="3600" dirty="0"/>
              <a:t>Safety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192078"/>
              </p:ext>
            </p:extLst>
          </p:nvPr>
        </p:nvGraphicFramePr>
        <p:xfrm>
          <a:off x="360364" y="1368494"/>
          <a:ext cx="8337549" cy="4663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362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Evolocumab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(N=13,769)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Placebo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(N=13,756)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276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  <a:ea typeface="Times New Roman"/>
                          <a:cs typeface="Times New Roman"/>
                        </a:rPr>
                        <a:t>Adverse events </a:t>
                      </a:r>
                      <a:r>
                        <a:rPr lang="en-US" sz="1600" b="0" dirty="0">
                          <a:latin typeface="+mj-lt"/>
                          <a:ea typeface="Times New Roman"/>
                          <a:cs typeface="Times New Roman"/>
                        </a:rPr>
                        <a:t>(%)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97">
                <a:tc>
                  <a:txBody>
                    <a:bodyPr/>
                    <a:lstStyle/>
                    <a:p>
                      <a:pPr marL="171450" marR="0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Any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  <a:ea typeface="MS Mincho"/>
                        </a:rPr>
                        <a:t>	77.4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+mn-lt"/>
                          <a:ea typeface="MS Mincho"/>
                        </a:rPr>
                        <a:t>	77.4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97">
                <a:tc>
                  <a:txBody>
                    <a:bodyPr/>
                    <a:lstStyle/>
                    <a:p>
                      <a:pPr marL="171450" marR="0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Serious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</a:rPr>
                        <a:t>	24.8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+mn-lt"/>
                          <a:ea typeface="MS Mincho"/>
                        </a:rPr>
                        <a:t>	24.7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787">
                <a:tc>
                  <a:txBody>
                    <a:bodyPr/>
                    <a:lstStyle/>
                    <a:p>
                      <a:pPr marL="171450" marR="0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Allergic reaction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</a:rPr>
                        <a:t>	3.1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+mn-lt"/>
                          <a:ea typeface="MS Mincho"/>
                        </a:rPr>
                        <a:t>	2.9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497">
                <a:tc>
                  <a:txBody>
                    <a:bodyPr/>
                    <a:lstStyle/>
                    <a:p>
                      <a:pPr marL="171450" marR="0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Injection-site reaction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</a:rPr>
                        <a:t>	2.1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+mn-lt"/>
                          <a:ea typeface="MS Mincho"/>
                        </a:rPr>
                        <a:t>	1.6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497">
                <a:tc>
                  <a:txBody>
                    <a:bodyPr/>
                    <a:lstStyle/>
                    <a:p>
                      <a:pPr marL="344488" marR="0" indent="-173038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aseline="0" dirty="0">
                          <a:latin typeface="+mn-lt"/>
                          <a:ea typeface="MS Mincho"/>
                        </a:rPr>
                        <a:t>Treatment-related and l</a:t>
                      </a:r>
                      <a:r>
                        <a:rPr lang="en-US" sz="1600" dirty="0">
                          <a:latin typeface="+mn-lt"/>
                          <a:ea typeface="MS Mincho"/>
                        </a:rPr>
                        <a:t>ed to d/c of study drug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</a:rPr>
                        <a:t>	1.6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+mn-lt"/>
                          <a:ea typeface="MS Mincho"/>
                        </a:rPr>
                        <a:t>	1.5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787">
                <a:tc>
                  <a:txBody>
                    <a:bodyPr/>
                    <a:lstStyle/>
                    <a:p>
                      <a:pPr marL="171450" marR="0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Muscle-related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</a:rPr>
                        <a:t>	5.0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+mn-lt"/>
                          <a:ea typeface="MS Mincho"/>
                        </a:rPr>
                        <a:t>	4.8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497">
                <a:tc>
                  <a:txBody>
                    <a:bodyPr/>
                    <a:lstStyle/>
                    <a:p>
                      <a:pPr marL="171450" marR="0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Cataract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  <a:ea typeface="MS Mincho"/>
                        </a:rPr>
                        <a:t>	1.7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+mn-lt"/>
                          <a:ea typeface="MS Mincho"/>
                        </a:rPr>
                        <a:t>	1.8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564322"/>
                  </a:ext>
                </a:extLst>
              </a:tr>
              <a:tr h="287497">
                <a:tc>
                  <a:txBody>
                    <a:bodyPr/>
                    <a:lstStyle/>
                    <a:p>
                      <a:pPr marL="171450" marR="0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Diabetes (new-onset)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</a:rPr>
                        <a:t>	8.1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+mn-lt"/>
                          <a:ea typeface="MS Mincho"/>
                        </a:rPr>
                        <a:t>	7.7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497">
                <a:tc>
                  <a:txBody>
                    <a:bodyPr/>
                    <a:lstStyle/>
                    <a:p>
                      <a:pPr marL="171450" marR="0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Neurocognitive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</a:rPr>
                        <a:t>	1.6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+mn-lt"/>
                          <a:ea typeface="MS Mincho"/>
                        </a:rPr>
                        <a:t>	1.5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230188" algn="l"/>
                        </a:tabLst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Laboratory results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497">
                <a:tc>
                  <a:txBody>
                    <a:bodyPr/>
                    <a:lstStyle/>
                    <a:p>
                      <a:pPr marL="227013" marR="0" indent="0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latin typeface="+mj-lt"/>
                          <a:ea typeface="Times New Roman"/>
                          <a:cs typeface="Times New Roman"/>
                        </a:rPr>
                        <a:t>Binding</a:t>
                      </a:r>
                      <a:r>
                        <a:rPr lang="en-US" sz="1600" b="0" baseline="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0" baseline="0" dirty="0" err="1">
                          <a:latin typeface="+mj-lt"/>
                          <a:ea typeface="Times New Roman"/>
                          <a:cs typeface="Times New Roman"/>
                        </a:rPr>
                        <a:t>Ab</a:t>
                      </a:r>
                      <a:endParaRPr lang="en-US" sz="16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  <a:ea typeface="MS Mincho"/>
                        </a:rPr>
                        <a:t>	0.3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+mn-lt"/>
                          <a:ea typeface="MS Mincho"/>
                        </a:rPr>
                        <a:t>n/a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497">
                <a:tc>
                  <a:txBody>
                    <a:bodyPr/>
                    <a:lstStyle/>
                    <a:p>
                      <a:pPr marL="227013" marR="0" indent="0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latin typeface="+mj-lt"/>
                          <a:ea typeface="Times New Roman"/>
                          <a:cs typeface="Times New Roman"/>
                        </a:rPr>
                        <a:t>Neutralizing </a:t>
                      </a:r>
                      <a:r>
                        <a:rPr lang="en-US" sz="1600" b="0" dirty="0" err="1">
                          <a:latin typeface="+mj-lt"/>
                          <a:ea typeface="Times New Roman"/>
                          <a:cs typeface="Times New Roman"/>
                        </a:rPr>
                        <a:t>Ab</a:t>
                      </a:r>
                      <a:endParaRPr lang="en-US" sz="16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+mn-lt"/>
                          <a:ea typeface="MS Mincho"/>
                        </a:rPr>
                        <a:t>none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+mn-lt"/>
                          <a:ea typeface="MS Mincho"/>
                        </a:rPr>
                        <a:t>n/a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1475" y="6032456"/>
            <a:ext cx="6476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New-onset diabetes assessed in patients without diabetes at baseline; adjudicated by CEC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667397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Summary for Evolocumab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666" y="1467134"/>
            <a:ext cx="8504356" cy="4967785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A50021"/>
                </a:solidFill>
                <a:sym typeface="Symbol"/>
              </a:rPr>
              <a:t> LDL-C by 59%</a:t>
            </a:r>
            <a:endParaRPr lang="en-US" sz="2400" dirty="0">
              <a:solidFill>
                <a:srgbClr val="A50021"/>
              </a:solidFill>
            </a:endParaRPr>
          </a:p>
          <a:p>
            <a:pPr lvl="1" eaLnBrk="1" hangingPunct="1"/>
            <a:r>
              <a:rPr lang="en-US" sz="2000" dirty="0"/>
              <a:t>Consistent throughout duration of trial</a:t>
            </a:r>
          </a:p>
          <a:p>
            <a:pPr lvl="1" eaLnBrk="1" hangingPunct="1"/>
            <a:r>
              <a:rPr lang="en-US" sz="2000" dirty="0"/>
              <a:t>Median achieved LDL-C of 30 mg/dl (IQR 19-46 mg/dl)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dirty="0">
                <a:solidFill>
                  <a:srgbClr val="A50021"/>
                </a:solidFill>
                <a:sym typeface="Symbol"/>
              </a:rPr>
              <a:t> CV outcomes in patients already on statin therapy</a:t>
            </a:r>
            <a:endParaRPr lang="en-US" sz="2400" dirty="0">
              <a:solidFill>
                <a:srgbClr val="A50021"/>
              </a:solidFill>
            </a:endParaRPr>
          </a:p>
          <a:p>
            <a:pPr lvl="1" eaLnBrk="1" hangingPunct="1"/>
            <a:r>
              <a:rPr lang="en-US" sz="2000" dirty="0"/>
              <a:t>15% </a:t>
            </a:r>
            <a:r>
              <a:rPr lang="en-US" sz="2000" dirty="0">
                <a:sym typeface="Symbol"/>
              </a:rPr>
              <a:t> broad primary endpoint; 20%  CV death, MI, or stroke</a:t>
            </a:r>
          </a:p>
          <a:p>
            <a:pPr lvl="1" eaLnBrk="1" hangingPunct="1"/>
            <a:r>
              <a:rPr lang="en-US" sz="2000" dirty="0">
                <a:sym typeface="Symbol"/>
              </a:rPr>
              <a:t>Consistent benefit, incl. in those on high-intensity statin, low LDL-C</a:t>
            </a:r>
          </a:p>
          <a:p>
            <a:pPr lvl="1" eaLnBrk="1" hangingPunct="1"/>
            <a:r>
              <a:rPr lang="en-US" sz="2000" dirty="0">
                <a:sym typeface="Symbol"/>
              </a:rPr>
              <a:t>25% reduction in CV death, MI, or stroke after 1</a:t>
            </a:r>
            <a:r>
              <a:rPr lang="en-US" sz="2000" baseline="30000" dirty="0">
                <a:sym typeface="Symbol"/>
              </a:rPr>
              <a:t>st</a:t>
            </a:r>
            <a:r>
              <a:rPr lang="en-US" sz="2000" dirty="0">
                <a:sym typeface="Symbol"/>
              </a:rPr>
              <a:t> year</a:t>
            </a:r>
            <a:endParaRPr lang="en-US" sz="2000" dirty="0"/>
          </a:p>
          <a:p>
            <a:pPr lvl="1" eaLnBrk="1" hangingPunct="1"/>
            <a:r>
              <a:rPr lang="en-US" sz="2000" dirty="0"/>
              <a:t>Long-term benefits consistent w/ statins per </a:t>
            </a:r>
            <a:r>
              <a:rPr lang="en-US" sz="2000" dirty="0" err="1"/>
              <a:t>mmol</a:t>
            </a:r>
            <a:r>
              <a:rPr lang="en-US" sz="2000" dirty="0"/>
              <a:t>/L </a:t>
            </a:r>
            <a:r>
              <a:rPr lang="en-US" sz="2000" dirty="0">
                <a:sym typeface="Symbol"/>
              </a:rPr>
              <a:t> </a:t>
            </a:r>
            <a:r>
              <a:rPr lang="en-US" sz="2000" dirty="0"/>
              <a:t>LDL-C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dirty="0">
                <a:solidFill>
                  <a:srgbClr val="A50021"/>
                </a:solidFill>
              </a:rPr>
              <a:t>Safe and well-tolerated </a:t>
            </a:r>
          </a:p>
          <a:p>
            <a:pPr lvl="1" eaLnBrk="1" hangingPunct="1"/>
            <a:r>
              <a:rPr lang="en-US" sz="2000" dirty="0"/>
              <a:t>Similar rates of AEs, </a:t>
            </a:r>
            <a:r>
              <a:rPr lang="en-US" sz="2000" dirty="0" err="1"/>
              <a:t>incl</a:t>
            </a:r>
            <a:r>
              <a:rPr lang="en-US" sz="2000" dirty="0"/>
              <a:t> DM &amp; </a:t>
            </a:r>
            <a:r>
              <a:rPr lang="en-US" sz="2000" dirty="0" err="1"/>
              <a:t>neurocog</a:t>
            </a:r>
            <a:r>
              <a:rPr lang="en-US" sz="2000" dirty="0"/>
              <a:t> events w/ </a:t>
            </a:r>
            <a:r>
              <a:rPr lang="en-US" sz="2000" dirty="0" err="1"/>
              <a:t>EvoMab</a:t>
            </a:r>
            <a:r>
              <a:rPr lang="en-US" sz="2000" dirty="0"/>
              <a:t> &amp; </a:t>
            </a:r>
            <a:r>
              <a:rPr lang="en-US" sz="2000" dirty="0" err="1"/>
              <a:t>pbo</a:t>
            </a:r>
            <a:endParaRPr lang="en-US" sz="2000" dirty="0"/>
          </a:p>
          <a:p>
            <a:pPr lvl="1" eaLnBrk="1" hangingPunct="1"/>
            <a:r>
              <a:rPr lang="en-US" sz="2000" dirty="0"/>
              <a:t>Rates of </a:t>
            </a:r>
            <a:r>
              <a:rPr lang="en-US" sz="2000" dirty="0" err="1"/>
              <a:t>EvoMab</a:t>
            </a:r>
            <a:r>
              <a:rPr lang="en-US" sz="2000" dirty="0"/>
              <a:t> discontinuation low and no greater than </a:t>
            </a:r>
            <a:r>
              <a:rPr lang="en-US" sz="2000" dirty="0" err="1"/>
              <a:t>pbo</a:t>
            </a:r>
            <a:endParaRPr lang="en-US" sz="2000" dirty="0"/>
          </a:p>
          <a:p>
            <a:pPr lvl="1" eaLnBrk="1" hangingPunct="1"/>
            <a:r>
              <a:rPr lang="en-US" sz="2000" dirty="0"/>
              <a:t>No neutralizing antibodies developed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6965950" cy="1143000"/>
          </a:xfrm>
        </p:spPr>
        <p:txBody>
          <a:bodyPr/>
          <a:lstStyle/>
          <a:p>
            <a:pPr eaLnBrk="1" hangingPunct="1"/>
            <a:r>
              <a:rPr lang="en-US" dirty="0"/>
              <a:t>Conclusions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136" y="1538210"/>
            <a:ext cx="8366078" cy="445829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/>
              <a:t>In patients with known cardiovascular disease:</a:t>
            </a:r>
          </a:p>
          <a:p>
            <a:pPr marL="0" indent="0" algn="ctr" eaLnBrk="1" hangingPunct="1">
              <a:buNone/>
            </a:pPr>
            <a:endParaRPr lang="en-US" sz="2800" dirty="0"/>
          </a:p>
          <a:p>
            <a:pPr marL="514350" indent="-514350" eaLnBrk="1" hangingPunct="1">
              <a:buAutoNum type="arabicPeriod"/>
            </a:pPr>
            <a:r>
              <a:rPr lang="en-US" sz="2800" dirty="0"/>
              <a:t>PCSK9 inhibition with evolocumab significantly &amp; safely </a:t>
            </a:r>
            <a:r>
              <a:rPr lang="en-US" sz="2800" dirty="0">
                <a:sym typeface="Symbol"/>
              </a:rPr>
              <a:t> </a:t>
            </a:r>
            <a:r>
              <a:rPr lang="en-US" sz="2800" dirty="0"/>
              <a:t>major cardiovascular events when added to statin therapy</a:t>
            </a:r>
          </a:p>
          <a:p>
            <a:pPr marL="514350" indent="-514350" eaLnBrk="1" hangingPunct="1">
              <a:buAutoNum type="arabicPeriod"/>
            </a:pPr>
            <a:endParaRPr lang="en-US" sz="2800" dirty="0"/>
          </a:p>
          <a:p>
            <a:pPr marL="514350" indent="-514350" eaLnBrk="1" hangingPunct="1">
              <a:buAutoNum type="arabicPeriod"/>
            </a:pPr>
            <a:r>
              <a:rPr lang="en-US" sz="2800" dirty="0"/>
              <a:t>Benefit was achieved with lowering LDL cholesterol well below current targets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6965950" cy="1143000"/>
          </a:xfrm>
        </p:spPr>
        <p:txBody>
          <a:bodyPr/>
          <a:lstStyle/>
          <a:p>
            <a:pPr eaLnBrk="1" hangingPunct="1"/>
            <a:r>
              <a:rPr lang="en-US" dirty="0"/>
              <a:t>Further Details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8936" y="6222587"/>
            <a:ext cx="25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 Narrow" pitchFamily="34" charset="0"/>
              </a:rPr>
              <a:t>Article available at www.nejm.org</a:t>
            </a:r>
          </a:p>
          <a:p>
            <a:pPr algn="ctr"/>
            <a:r>
              <a:rPr lang="en-US" sz="1400" dirty="0">
                <a:latin typeface="Arial Narrow" pitchFamily="34" charset="0"/>
              </a:rPr>
              <a:t>Slides available at www.TIMI.org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817" t="4902" r="1050"/>
          <a:stretch>
            <a:fillRect/>
          </a:stretch>
        </p:blipFill>
        <p:spPr bwMode="auto">
          <a:xfrm>
            <a:off x="936644" y="1356437"/>
            <a:ext cx="7254815" cy="139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19" y="2728903"/>
            <a:ext cx="7269480" cy="34726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3347" y="1545327"/>
            <a:ext cx="8423454" cy="4396686"/>
          </a:xfrm>
        </p:spPr>
        <p:txBody>
          <a:bodyPr/>
          <a:lstStyle/>
          <a:p>
            <a:pPr marL="0" indent="0">
              <a:lnSpc>
                <a:spcPts val="3600"/>
              </a:lnSpc>
              <a:buNone/>
            </a:pPr>
            <a:r>
              <a:rPr lang="en-US" sz="2400" i="1" dirty="0"/>
              <a:t>In patients with established cardiovascular disease</a:t>
            </a:r>
            <a:br>
              <a:rPr lang="en-US" sz="2400" i="1" dirty="0"/>
            </a:br>
            <a:r>
              <a:rPr lang="en-US" sz="2400" i="1" dirty="0"/>
              <a:t>on statin therapy:</a:t>
            </a:r>
            <a:endParaRPr lang="en-US" sz="2400" b="1" i="1" dirty="0"/>
          </a:p>
          <a:p>
            <a:pPr marL="227013" indent="-227013">
              <a:lnSpc>
                <a:spcPts val="3600"/>
              </a:lnSpc>
              <a:spcBef>
                <a:spcPts val="1200"/>
              </a:spcBef>
              <a:tabLst>
                <a:tab pos="227013" algn="l"/>
              </a:tabLst>
            </a:pPr>
            <a:r>
              <a:rPr lang="en-US" sz="2400" b="1" dirty="0"/>
              <a:t>Test whether the addition of evolocumab reduces the incidence of major cardiovascular events</a:t>
            </a:r>
          </a:p>
          <a:p>
            <a:pPr marL="227013" indent="-227013">
              <a:lnSpc>
                <a:spcPts val="3600"/>
              </a:lnSpc>
              <a:spcBef>
                <a:spcPts val="1200"/>
              </a:spcBef>
              <a:tabLst>
                <a:tab pos="227013" algn="l"/>
              </a:tabLst>
            </a:pPr>
            <a:r>
              <a:rPr lang="en-US" sz="2400" dirty="0"/>
              <a:t>Examine the long-term safety &amp; tolerability of evolocumab</a:t>
            </a:r>
          </a:p>
          <a:p>
            <a:pPr marL="227013" indent="-227013">
              <a:lnSpc>
                <a:spcPts val="3600"/>
              </a:lnSpc>
              <a:spcBef>
                <a:spcPts val="1200"/>
              </a:spcBef>
              <a:tabLst>
                <a:tab pos="227013" algn="l"/>
              </a:tabLst>
            </a:pPr>
            <a:r>
              <a:rPr lang="en-US" sz="2400" dirty="0"/>
              <a:t>Investigate the efficacy and safety of achieving unprecedented low levels of LDL-C</a:t>
            </a:r>
            <a:endParaRPr lang="en-US" sz="2400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Trial Organization</a:t>
            </a:r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246490" y="1289132"/>
            <a:ext cx="8622873" cy="507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852488">
              <a:spcBef>
                <a:spcPts val="1200"/>
              </a:spcBef>
              <a:tabLst>
                <a:tab pos="4343400" algn="l"/>
                <a:tab pos="4572000" algn="l"/>
              </a:tabLst>
            </a:pPr>
            <a:r>
              <a:rPr lang="en-US" sz="1600" i="1" dirty="0">
                <a:solidFill>
                  <a:srgbClr val="C00000"/>
                </a:solidFill>
              </a:rPr>
              <a:t>Executive Committee</a:t>
            </a:r>
            <a:r>
              <a:rPr lang="en-US" sz="1600" dirty="0">
                <a:solidFill>
                  <a:srgbClr val="FFFF00"/>
                </a:solidFill>
              </a:rPr>
              <a:t>	</a:t>
            </a:r>
          </a:p>
          <a:p>
            <a:pPr defTabSz="852488">
              <a:tabLst>
                <a:tab pos="3430588" algn="l"/>
                <a:tab pos="64008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Marc S. Sabatine (Co-Chair) 	Terje R. Pedersen (Co-Chair)</a:t>
            </a:r>
          </a:p>
          <a:p>
            <a:pPr defTabSz="852488">
              <a:tabLst>
                <a:tab pos="3430588" algn="l"/>
                <a:tab pos="64008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Robert P. Giugliano	Anthony C. Keech	Peter S. Sever</a:t>
            </a:r>
          </a:p>
          <a:p>
            <a:pPr defTabSz="852488">
              <a:spcBef>
                <a:spcPts val="600"/>
              </a:spcBef>
              <a:tabLst>
                <a:tab pos="4343400" algn="l"/>
                <a:tab pos="4572000" algn="l"/>
              </a:tabLst>
            </a:pPr>
            <a:r>
              <a:rPr lang="en-US" sz="1600" i="1" dirty="0">
                <a:solidFill>
                  <a:srgbClr val="C00000"/>
                </a:solidFill>
              </a:rPr>
              <a:t>TIMI Study Group</a:t>
            </a:r>
            <a:r>
              <a:rPr lang="en-US" sz="1600" dirty="0">
                <a:solidFill>
                  <a:srgbClr val="FFFF00"/>
                </a:solidFill>
              </a:rPr>
              <a:t>	</a:t>
            </a:r>
          </a:p>
          <a:p>
            <a:pPr defTabSz="852488">
              <a:tabLst>
                <a:tab pos="3430588" algn="l"/>
                <a:tab pos="64008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Stephen D. Wiviott (CEC Chair)	Cheryl Lowe	Leah Zahn</a:t>
            </a:r>
          </a:p>
          <a:p>
            <a:pPr defTabSz="852488">
              <a:tabLst>
                <a:tab pos="3430588" algn="l"/>
                <a:tab pos="64008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Marc P. Bonaca (Safety Chair)	Polly Fish (Director of Ops)	Tim Abrahamsen</a:t>
            </a:r>
          </a:p>
          <a:p>
            <a:pPr defTabSz="852488">
              <a:tabLst>
                <a:tab pos="3430588" algn="l"/>
                <a:tab pos="64008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Sabina Murphy (Director of Stats)	Kelly Im (Assoc Dir Stats)	Julia Kuder</a:t>
            </a:r>
          </a:p>
          <a:p>
            <a:pPr defTabSz="852488">
              <a:tabLst>
                <a:tab pos="3430588" algn="l"/>
                <a:tab pos="64008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Estella Kanevsky</a:t>
            </a:r>
          </a:p>
          <a:p>
            <a:pPr defTabSz="852488">
              <a:spcBef>
                <a:spcPts val="600"/>
              </a:spcBef>
              <a:tabLst>
                <a:tab pos="4343400" algn="l"/>
                <a:tab pos="4572000" algn="l"/>
              </a:tabLst>
            </a:pPr>
            <a:r>
              <a:rPr lang="en-US" sz="1600" i="1" dirty="0">
                <a:solidFill>
                  <a:srgbClr val="C00000"/>
                </a:solidFill>
              </a:rPr>
              <a:t>Sponsor: Amgen</a:t>
            </a:r>
            <a:r>
              <a:rPr lang="en-US" sz="1600" dirty="0">
                <a:solidFill>
                  <a:srgbClr val="FFCC00"/>
                </a:solidFill>
              </a:rPr>
              <a:t>	</a:t>
            </a:r>
            <a:endParaRPr lang="en-US" sz="1600" dirty="0">
              <a:solidFill>
                <a:srgbClr val="000000"/>
              </a:solidFill>
            </a:endParaRPr>
          </a:p>
          <a:p>
            <a:pPr defTabSz="852488">
              <a:tabLst>
                <a:tab pos="3430588" algn="l"/>
                <a:tab pos="64008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Scott M. Wasserman	Narimon Honarpour	Rob Scott</a:t>
            </a:r>
          </a:p>
          <a:p>
            <a:pPr defTabSz="852488">
              <a:tabLst>
                <a:tab pos="3430588" algn="l"/>
                <a:tab pos="6400800" algn="l"/>
              </a:tabLst>
            </a:pPr>
            <a:r>
              <a:rPr lang="en-GB" sz="1600"/>
              <a:t>Armando Lira Pineda</a:t>
            </a:r>
            <a:r>
              <a:rPr lang="en-GB" sz="1600" dirty="0"/>
              <a:t>	</a:t>
            </a:r>
            <a:r>
              <a:rPr lang="en-US" sz="1600" dirty="0"/>
              <a:t>Kelly Hanlon	Beat Knusel</a:t>
            </a:r>
          </a:p>
          <a:p>
            <a:pPr defTabSz="852488">
              <a:tabLst>
                <a:tab pos="3430588" algn="l"/>
                <a:tab pos="6400800" algn="l"/>
              </a:tabLst>
            </a:pPr>
            <a:r>
              <a:rPr lang="en-US" sz="1600" dirty="0"/>
              <a:t>Ransi Somaratne	Christopher Kurtz</a:t>
            </a:r>
            <a:r>
              <a:rPr lang="en-US" sz="1600" dirty="0">
                <a:solidFill>
                  <a:srgbClr val="000000"/>
                </a:solidFill>
              </a:rPr>
              <a:t>	Thomas Liu</a:t>
            </a:r>
          </a:p>
          <a:p>
            <a:pPr defTabSz="852488">
              <a:tabLst>
                <a:tab pos="3430588" algn="l"/>
                <a:tab pos="64008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Huei Wang</a:t>
            </a:r>
          </a:p>
          <a:p>
            <a:pPr defTabSz="852488">
              <a:spcBef>
                <a:spcPts val="600"/>
              </a:spcBef>
              <a:tabLst>
                <a:tab pos="4343400" algn="l"/>
                <a:tab pos="4572000" algn="l"/>
              </a:tabLst>
            </a:pPr>
            <a:r>
              <a:rPr lang="en-US" sz="1600" i="1" dirty="0">
                <a:solidFill>
                  <a:srgbClr val="C00000"/>
                </a:solidFill>
              </a:rPr>
              <a:t>Independent Data Monitoring Committee</a:t>
            </a:r>
          </a:p>
          <a:p>
            <a:pPr>
              <a:tabLst>
                <a:tab pos="3427413" algn="l"/>
                <a:tab pos="6400800" algn="l"/>
              </a:tabLst>
            </a:pPr>
            <a:r>
              <a:rPr lang="en-US" sz="1600" dirty="0"/>
              <a:t>Charles H. Hennekens</a:t>
            </a:r>
            <a:r>
              <a:rPr lang="en-US" sz="1600" dirty="0">
                <a:solidFill>
                  <a:srgbClr val="000000"/>
                </a:solidFill>
              </a:rPr>
              <a:t> (Chair)	</a:t>
            </a:r>
            <a:r>
              <a:rPr lang="en-US" sz="1600" dirty="0"/>
              <a:t>Felicita Andreotti	Colin </a:t>
            </a:r>
            <a:r>
              <a:rPr lang="en-US" sz="1600" dirty="0" err="1"/>
              <a:t>Baigent</a:t>
            </a:r>
            <a:r>
              <a:rPr lang="nl-NL" sz="1600" dirty="0">
                <a:solidFill>
                  <a:srgbClr val="000000"/>
                </a:solidFill>
              </a:rPr>
              <a:t>	</a:t>
            </a:r>
            <a:r>
              <a:rPr lang="en-US" sz="1600" dirty="0"/>
              <a:t> W. Virgil Brown	Barry R. Davis</a:t>
            </a:r>
            <a:r>
              <a:rPr lang="en-US" sz="1600" dirty="0">
                <a:solidFill>
                  <a:srgbClr val="000000"/>
                </a:solidFill>
              </a:rPr>
              <a:t>	</a:t>
            </a:r>
            <a:r>
              <a:rPr lang="en-US" sz="1600" dirty="0"/>
              <a:t>John W. Newcomer</a:t>
            </a:r>
          </a:p>
          <a:p>
            <a:pPr>
              <a:tabLst>
                <a:tab pos="3427413" algn="l"/>
                <a:tab pos="64008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Sarah K. Wood</a:t>
            </a:r>
          </a:p>
          <a:p>
            <a:pPr defTabSz="852488">
              <a:spcBef>
                <a:spcPts val="600"/>
              </a:spcBef>
              <a:tabLst>
                <a:tab pos="4343400" algn="l"/>
                <a:tab pos="4572000" algn="l"/>
              </a:tabLst>
            </a:pPr>
            <a:r>
              <a:rPr lang="en-US" sz="1600" i="1" dirty="0">
                <a:solidFill>
                  <a:srgbClr val="C00000"/>
                </a:solidFill>
              </a:rPr>
              <a:t>Lipid Monitoring Committee</a:t>
            </a:r>
          </a:p>
          <a:p>
            <a:pPr>
              <a:tabLst>
                <a:tab pos="3427413" algn="l"/>
                <a:tab pos="6400800" algn="l"/>
              </a:tabLst>
            </a:pPr>
            <a:r>
              <a:rPr lang="en-US" sz="1600" dirty="0"/>
              <a:t>John LaRosa</a:t>
            </a:r>
            <a:r>
              <a:rPr lang="en-US" sz="1600" dirty="0">
                <a:solidFill>
                  <a:srgbClr val="000000"/>
                </a:solidFill>
              </a:rPr>
              <a:t> (Chair)	</a:t>
            </a:r>
            <a:r>
              <a:rPr lang="en-US" sz="1600" dirty="0"/>
              <a:t>Benjamin Ansell	Anders Olsson </a:t>
            </a:r>
            <a:r>
              <a:rPr lang="en-US" sz="16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Trial Design</a:t>
            </a:r>
          </a:p>
        </p:txBody>
      </p:sp>
      <p:sp>
        <p:nvSpPr>
          <p:cNvPr id="5" name="Text Box 139"/>
          <p:cNvSpPr txBox="1">
            <a:spLocks noChangeArrowheads="1"/>
          </p:cNvSpPr>
          <p:nvPr/>
        </p:nvSpPr>
        <p:spPr bwMode="auto">
          <a:xfrm>
            <a:off x="1371626" y="4675669"/>
            <a:ext cx="2377440" cy="64008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576" rIns="36576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Evolocumab SC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itchFamily="34" charset="0"/>
              </a:rPr>
              <a:t>140 mg Q2W or 420 mg QM</a:t>
            </a:r>
          </a:p>
        </p:txBody>
      </p:sp>
      <p:sp>
        <p:nvSpPr>
          <p:cNvPr id="7" name="Text Box 139"/>
          <p:cNvSpPr txBox="1">
            <a:spLocks noChangeArrowheads="1"/>
          </p:cNvSpPr>
          <p:nvPr/>
        </p:nvSpPr>
        <p:spPr bwMode="auto">
          <a:xfrm>
            <a:off x="5382314" y="4675669"/>
            <a:ext cx="2377440" cy="64008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576" rIns="36576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Placebo SC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itchFamily="34" charset="0"/>
              </a:rPr>
              <a:t>Q2W or QM</a:t>
            </a:r>
          </a:p>
        </p:txBody>
      </p:sp>
      <p:cxnSp>
        <p:nvCxnSpPr>
          <p:cNvPr id="8" name="AutoShape 51"/>
          <p:cNvCxnSpPr>
            <a:cxnSpLocks noChangeShapeType="1"/>
            <a:stCxn id="7" idx="2"/>
            <a:endCxn id="13" idx="1"/>
          </p:cNvCxnSpPr>
          <p:nvPr/>
        </p:nvCxnSpPr>
        <p:spPr bwMode="auto">
          <a:xfrm rot="5400000">
            <a:off x="5166721" y="4721028"/>
            <a:ext cx="809592" cy="1999035"/>
          </a:xfrm>
          <a:prstGeom prst="bentConnector5">
            <a:avLst>
              <a:gd name="adj1" fmla="val 28236"/>
              <a:gd name="adj2" fmla="val 75980"/>
              <a:gd name="adj3" fmla="val 71764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</p:cxnSp>
      <p:cxnSp>
        <p:nvCxnSpPr>
          <p:cNvPr id="9" name="Elbow Connector 107"/>
          <p:cNvCxnSpPr>
            <a:cxnSpLocks noChangeShapeType="1"/>
            <a:stCxn id="11" idx="2"/>
            <a:endCxn id="7" idx="0"/>
          </p:cNvCxnSpPr>
          <p:nvPr/>
        </p:nvCxnSpPr>
        <p:spPr bwMode="auto">
          <a:xfrm rot="16200000" flipH="1">
            <a:off x="5336953" y="3441587"/>
            <a:ext cx="469129" cy="1999033"/>
          </a:xfrm>
          <a:prstGeom prst="bentConnector3">
            <a:avLst>
              <a:gd name="adj1" fmla="val 50000"/>
            </a:avLst>
          </a:prstGeom>
          <a:noFill/>
          <a:ln w="19050" cap="sq" algn="ctr">
            <a:solidFill>
              <a:schemeClr val="tx1"/>
            </a:solidFill>
            <a:miter lim="800000"/>
            <a:headEnd/>
            <a:tailEnd type="triangle" w="lg" len="lg"/>
          </a:ln>
        </p:spPr>
      </p:cxnSp>
      <p:cxnSp>
        <p:nvCxnSpPr>
          <p:cNvPr id="10" name="Elbow Connector 108"/>
          <p:cNvCxnSpPr>
            <a:cxnSpLocks noChangeShapeType="1"/>
            <a:stCxn id="11" idx="2"/>
            <a:endCxn id="5" idx="0"/>
          </p:cNvCxnSpPr>
          <p:nvPr/>
        </p:nvCxnSpPr>
        <p:spPr bwMode="auto">
          <a:xfrm rot="5400000">
            <a:off x="3331610" y="3435277"/>
            <a:ext cx="469129" cy="2011655"/>
          </a:xfrm>
          <a:prstGeom prst="bentConnector3">
            <a:avLst>
              <a:gd name="adj1" fmla="val 50000"/>
            </a:avLst>
          </a:prstGeom>
          <a:noFill/>
          <a:ln w="19050" cap="sq" algn="ctr">
            <a:solidFill>
              <a:schemeClr val="tx1"/>
            </a:solidFill>
            <a:miter lim="800000"/>
            <a:headEnd/>
            <a:tailEnd type="triangle" w="lg" len="lg"/>
          </a:ln>
        </p:spPr>
      </p:cxn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2703444" y="3610191"/>
            <a:ext cx="3737113" cy="596349"/>
          </a:xfrm>
          <a:prstGeom prst="rect">
            <a:avLst/>
          </a:prstGeom>
          <a:solidFill>
            <a:srgbClr val="FF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 anchorCtr="1"/>
          <a:lstStyle/>
          <a:p>
            <a:pPr algn="ctr"/>
            <a:br>
              <a:rPr lang="en-US" sz="1600" dirty="0"/>
            </a:br>
            <a:br>
              <a:rPr lang="en-US" sz="1600" dirty="0"/>
            </a:br>
            <a:endParaRPr lang="en-US" sz="1600" dirty="0"/>
          </a:p>
          <a:p>
            <a:pPr algn="ctr"/>
            <a:r>
              <a:rPr lang="en-US" sz="1600" b="1" dirty="0"/>
              <a:t>LDL-C </a:t>
            </a:r>
            <a:r>
              <a:rPr lang="en-US" sz="1600" dirty="0"/>
              <a:t>≥70 mg/</a:t>
            </a:r>
            <a:r>
              <a:rPr lang="en-US" sz="1600" dirty="0" err="1"/>
              <a:t>dL</a:t>
            </a:r>
            <a:r>
              <a:rPr lang="en-US" sz="1600" dirty="0"/>
              <a:t> or</a:t>
            </a:r>
            <a:br>
              <a:rPr lang="en-US" sz="1600" dirty="0"/>
            </a:br>
            <a:r>
              <a:rPr lang="en-US" sz="1600" b="1" dirty="0"/>
              <a:t>non-HDL-C </a:t>
            </a:r>
            <a:r>
              <a:rPr lang="en-US" sz="1600" dirty="0"/>
              <a:t>≥100 mg/</a:t>
            </a:r>
            <a:r>
              <a:rPr lang="en-US" sz="1600" dirty="0" err="1"/>
              <a:t>dL</a:t>
            </a: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cxnSp>
        <p:nvCxnSpPr>
          <p:cNvPr id="12" name="Straight Arrow Connector 11"/>
          <p:cNvCxnSpPr>
            <a:stCxn id="14" idx="2"/>
            <a:endCxn id="11" idx="0"/>
          </p:cNvCxnSpPr>
          <p:nvPr/>
        </p:nvCxnSpPr>
        <p:spPr>
          <a:xfrm>
            <a:off x="4570591" y="3252384"/>
            <a:ext cx="1410" cy="357807"/>
          </a:xfrm>
          <a:prstGeom prst="straightConnector1">
            <a:avLst/>
          </a:prstGeom>
          <a:ln w="19050" cap="sq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45"/>
          <p:cNvSpPr txBox="1">
            <a:spLocks noChangeArrowheads="1"/>
          </p:cNvSpPr>
          <p:nvPr/>
        </p:nvSpPr>
        <p:spPr bwMode="auto">
          <a:xfrm rot="5400000">
            <a:off x="4421980" y="5095847"/>
            <a:ext cx="300038" cy="2359025"/>
          </a:xfrm>
          <a:prstGeom prst="rect">
            <a:avLst/>
          </a:prstGeom>
          <a:solidFill>
            <a:srgbClr val="ECEFE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27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br>
              <a:rPr lang="en-US" sz="1400" dirty="0"/>
            </a:br>
            <a:r>
              <a:rPr lang="en-US" sz="1400" b="1" dirty="0"/>
              <a:t>Follow-up Q 12 weeks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14" name="Rectangle 125"/>
          <p:cNvSpPr>
            <a:spLocks noChangeArrowheads="1"/>
          </p:cNvSpPr>
          <p:nvPr/>
        </p:nvSpPr>
        <p:spPr bwMode="auto">
          <a:xfrm>
            <a:off x="1324471" y="2401595"/>
            <a:ext cx="6492240" cy="850789"/>
          </a:xfrm>
          <a:prstGeom prst="rect">
            <a:avLst/>
          </a:prstGeom>
          <a:solidFill>
            <a:srgbClr val="ECEFE2"/>
          </a:solidFill>
          <a:ln w="1651" cap="rnd">
            <a:solidFill>
              <a:srgbClr val="000000"/>
            </a:solidFill>
            <a:round/>
            <a:headEnd/>
            <a:tailEnd/>
          </a:ln>
        </p:spPr>
        <p:txBody>
          <a:bodyPr lIns="45720" rIns="45720" anchor="ctr" anchorCtr="1"/>
          <a:lstStyle/>
          <a:p>
            <a:pPr algn="ctr">
              <a:spcBef>
                <a:spcPts val="600"/>
              </a:spcBef>
            </a:pPr>
            <a:r>
              <a:rPr lang="en-US" sz="1600" b="1" dirty="0"/>
              <a:t>Screening, Lipid Stabilization, and Placebo Run-in</a:t>
            </a:r>
          </a:p>
          <a:p>
            <a:pPr algn="ctr"/>
            <a:endParaRPr lang="en-US" sz="900" b="1" dirty="0"/>
          </a:p>
          <a:p>
            <a:pPr algn="ctr"/>
            <a:r>
              <a:rPr lang="en-US" sz="1600" b="1" dirty="0"/>
              <a:t>High or moderate intensity statin therapy </a:t>
            </a:r>
            <a:r>
              <a:rPr lang="en-US" sz="1600" dirty="0"/>
              <a:t>(± </a:t>
            </a:r>
            <a:r>
              <a:rPr lang="en-US" sz="1600" dirty="0" err="1"/>
              <a:t>ezetimibe</a:t>
            </a:r>
            <a:r>
              <a:rPr lang="en-US" sz="1600" dirty="0"/>
              <a:t>)</a:t>
            </a:r>
          </a:p>
        </p:txBody>
      </p:sp>
      <p:sp>
        <p:nvSpPr>
          <p:cNvPr id="43" name="Rectangle 125"/>
          <p:cNvSpPr>
            <a:spLocks noChangeArrowheads="1"/>
          </p:cNvSpPr>
          <p:nvPr/>
        </p:nvSpPr>
        <p:spPr bwMode="auto">
          <a:xfrm>
            <a:off x="1323832" y="1337481"/>
            <a:ext cx="6492240" cy="726493"/>
          </a:xfrm>
          <a:prstGeom prst="rect">
            <a:avLst/>
          </a:prstGeom>
          <a:solidFill>
            <a:srgbClr val="ECEFE2"/>
          </a:solidFill>
          <a:ln w="1651" cap="rnd">
            <a:solidFill>
              <a:srgbClr val="000000"/>
            </a:solidFill>
            <a:round/>
            <a:headEnd/>
            <a:tailEnd/>
          </a:ln>
        </p:spPr>
        <p:txBody>
          <a:bodyPr lIns="45720" rIns="45720" anchor="ctr" anchorCtr="1"/>
          <a:lstStyle/>
          <a:p>
            <a:pPr algn="ctr">
              <a:spcBef>
                <a:spcPts val="600"/>
              </a:spcBef>
            </a:pPr>
            <a:r>
              <a:rPr lang="en-US" sz="1600" b="1" dirty="0"/>
              <a:t>27,564 high-risk, stable patients with established CV disease (prior MI, prior stroke, or symptomatic PAD)</a:t>
            </a:r>
          </a:p>
        </p:txBody>
      </p:sp>
      <p:cxnSp>
        <p:nvCxnSpPr>
          <p:cNvPr id="44" name="Straight Arrow Connector 43"/>
          <p:cNvCxnSpPr>
            <a:stCxn id="43" idx="2"/>
            <a:endCxn id="14" idx="0"/>
          </p:cNvCxnSpPr>
          <p:nvPr/>
        </p:nvCxnSpPr>
        <p:spPr>
          <a:xfrm>
            <a:off x="4569952" y="2063974"/>
            <a:ext cx="639" cy="337621"/>
          </a:xfrm>
          <a:prstGeom prst="straightConnector1">
            <a:avLst/>
          </a:prstGeom>
          <a:ln w="19050" cap="sq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3289532" y="4406898"/>
            <a:ext cx="256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cs typeface="Arial" charset="0"/>
              </a:rPr>
              <a:t>RANDOMIZED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cs typeface="Arial" charset="0"/>
              </a:rPr>
              <a:t>DOUBLE BLIND</a:t>
            </a:r>
          </a:p>
        </p:txBody>
      </p:sp>
      <p:cxnSp>
        <p:nvCxnSpPr>
          <p:cNvPr id="104" name="Elbow Connector 108"/>
          <p:cNvCxnSpPr>
            <a:cxnSpLocks noChangeShapeType="1"/>
            <a:stCxn id="5" idx="2"/>
            <a:endCxn id="13" idx="1"/>
          </p:cNvCxnSpPr>
          <p:nvPr/>
        </p:nvCxnSpPr>
        <p:spPr bwMode="auto">
          <a:xfrm rot="16200000" flipH="1">
            <a:off x="3161376" y="4714718"/>
            <a:ext cx="809592" cy="2011653"/>
          </a:xfrm>
          <a:prstGeom prst="bentConnector5">
            <a:avLst>
              <a:gd name="adj1" fmla="val 28236"/>
              <a:gd name="adj2" fmla="val 75817"/>
              <a:gd name="adj3" fmla="val 71764"/>
            </a:avLst>
          </a:prstGeom>
          <a:noFill/>
          <a:ln w="19050" cap="sq" algn="ctr">
            <a:solidFill>
              <a:schemeClr val="tx1"/>
            </a:solidFill>
            <a:miter lim="800000"/>
            <a:headEnd/>
            <a:tailEnd type="triangle" w="lg" len="lg"/>
          </a:ln>
        </p:spPr>
      </p:cxn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711401" y="6574881"/>
            <a:ext cx="3453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Sabatine MS et al. </a:t>
            </a:r>
            <a:r>
              <a:rPr lang="en-US" sz="1200" i="1" dirty="0"/>
              <a:t>Am Heart J </a:t>
            </a:r>
            <a:r>
              <a:rPr lang="en-US" sz="1200" dirty="0"/>
              <a:t>2016;173:94-101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Endpoints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0588" y="1343770"/>
            <a:ext cx="8913412" cy="5108236"/>
          </a:xfrm>
        </p:spPr>
        <p:txBody>
          <a:bodyPr/>
          <a:lstStyle/>
          <a:p>
            <a:r>
              <a:rPr lang="en-US" sz="2400" b="1" dirty="0"/>
              <a:t>Efficacy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ea typeface="+mn-ea"/>
                <a:cs typeface="+mn-cs"/>
              </a:rPr>
              <a:t>Primary: CV death, MI, stroke, hosp. for UA, or coronary </a:t>
            </a:r>
            <a:r>
              <a:rPr lang="en-US" sz="2000" b="1" dirty="0" err="1">
                <a:ea typeface="+mn-ea"/>
                <a:cs typeface="+mn-cs"/>
              </a:rPr>
              <a:t>revasc</a:t>
            </a:r>
            <a:endParaRPr lang="en-US" sz="2000" b="1" dirty="0">
              <a:ea typeface="+mn-ea"/>
              <a:cs typeface="+mn-cs"/>
            </a:endParaRPr>
          </a:p>
          <a:p>
            <a:pPr lvl="1">
              <a:spcBef>
                <a:spcPts val="600"/>
              </a:spcBef>
            </a:pPr>
            <a:r>
              <a:rPr lang="en-US" sz="2000" b="1" dirty="0">
                <a:ea typeface="+mn-ea"/>
                <a:cs typeface="+mn-cs"/>
              </a:rPr>
              <a:t>Key secondary: CV death, MI or stroke</a:t>
            </a:r>
          </a:p>
          <a:p>
            <a:pPr>
              <a:spcBef>
                <a:spcPts val="1800"/>
              </a:spcBef>
            </a:pPr>
            <a:r>
              <a:rPr lang="en-US" sz="2400" b="1" dirty="0"/>
              <a:t>Safety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AEs/SAEs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Events of interest incl. muscle-related, new-onset diabetes, neurocognitive 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Development of anti-evolocumab </a:t>
            </a:r>
            <a:r>
              <a:rPr lang="en-US" sz="2000" b="1" dirty="0" err="1"/>
              <a:t>Ab</a:t>
            </a:r>
            <a:r>
              <a:rPr lang="en-US" sz="2000" b="1" dirty="0"/>
              <a:t> (binding and neutralizing)</a:t>
            </a:r>
          </a:p>
          <a:p>
            <a:pPr>
              <a:spcBef>
                <a:spcPts val="1800"/>
              </a:spcBef>
            </a:pPr>
            <a:r>
              <a:rPr lang="en-US" sz="2400" b="1" dirty="0"/>
              <a:t>TIMI Clinical Events Committee (CEC)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Adjudicated all efficacy endpoints &amp; new-onset diabetes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Members unaware of treatment assignment &amp; lipid levels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4449" y="6465697"/>
            <a:ext cx="3453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Sabatine MS et al. </a:t>
            </a:r>
            <a:r>
              <a:rPr lang="en-US" sz="1200" i="1" dirty="0"/>
              <a:t>Am Heart J </a:t>
            </a:r>
            <a:r>
              <a:rPr lang="en-US" sz="1200" dirty="0"/>
              <a:t>2016;173:94-101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01302" y="1346989"/>
          <a:ext cx="8524876" cy="5410200"/>
        </p:xfrm>
        <a:graphic>
          <a:graphicData uri="http://schemas.openxmlformats.org/drawingml/2006/table">
            <a:tbl>
              <a:tblPr/>
              <a:tblGrid>
                <a:gridCol w="204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3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3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11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Argentina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Estonia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+mn-lt"/>
                        </a:rPr>
                        <a:t>Japan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Singapore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Alberto</a:t>
                      </a:r>
                      <a:r>
                        <a:rPr lang="en-US" sz="1400" b="1" i="0" u="none" strike="noStrike" baseline="0" dirty="0">
                          <a:latin typeface="+mn-lt"/>
                        </a:rPr>
                        <a:t> J.</a:t>
                      </a:r>
                      <a:r>
                        <a:rPr lang="en-US" sz="1400" b="1" i="0" u="none" strike="noStrike" dirty="0"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Lorenzatti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err="1">
                          <a:latin typeface="+mn-lt"/>
                        </a:rPr>
                        <a:t>Margus</a:t>
                      </a:r>
                      <a:r>
                        <a:rPr lang="en-US" sz="1400" b="1" i="0" u="none" strike="noStrike" dirty="0"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Viigimaa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Atsushi Hirayama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Leslie 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Tay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Australia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Finland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Latvia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Slovakia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John 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Amerena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Matti J. Tikkanen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Andrejs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Erglis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0" u="none" strike="noStrike" dirty="0" err="1">
                          <a:latin typeface="+mn-lt"/>
                        </a:rPr>
                        <a:t>Slavomíra</a:t>
                      </a:r>
                      <a:r>
                        <a:rPr lang="en-US" sz="1400" b="1" i="0" u="none" strike="noStrike" dirty="0"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Filipová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Austria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France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Lithuania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South Africa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Kurt Huber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François 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Schiele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err="1">
                          <a:latin typeface="+mn-lt"/>
                        </a:rPr>
                        <a:t>Jolita</a:t>
                      </a:r>
                      <a:r>
                        <a:rPr lang="en-US" sz="1400" b="1" i="0" u="none" strike="noStrike" dirty="0"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Badariene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Lesley Burgess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Belgium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+mn-lt"/>
                        </a:rPr>
                        <a:t>Germany</a:t>
                      </a:r>
                      <a:endParaRPr lang="en-US" sz="1400" b="1" i="1" u="none" strike="noStrike" dirty="0">
                        <a:solidFill>
                          <a:srgbClr val="0A5DA2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Malaysia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South Korea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André </a:t>
                      </a:r>
                      <a:r>
                        <a:rPr lang="en-US" sz="1400" b="1" i="0" u="none" strike="noStrike" dirty="0" err="1">
                          <a:latin typeface="Arial"/>
                        </a:rPr>
                        <a:t>Scheen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Ioanna Gouni-Berthold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Wan A. Wan Ahmad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0" u="none" strike="noStrike" dirty="0" err="1">
                          <a:latin typeface="+mn-lt"/>
                        </a:rPr>
                        <a:t>Donghoon</a:t>
                      </a:r>
                      <a:r>
                        <a:rPr lang="en-US" sz="1400" b="1" i="0" u="none" strike="noStrike" dirty="0"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Choi</a:t>
                      </a:r>
                      <a:r>
                        <a:rPr lang="en-US" sz="1400" b="1" i="0" u="none" strike="noStrike" dirty="0">
                          <a:latin typeface="+mn-lt"/>
                        </a:rPr>
                        <a:t> 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Brazil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+mn-lt"/>
                        </a:rPr>
                        <a:t>Greece</a:t>
                      </a:r>
                      <a:endParaRPr lang="en-US" sz="1400" b="1" i="1" u="none" strike="noStrike" dirty="0">
                        <a:solidFill>
                          <a:srgbClr val="0A5DA2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Mexico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Spain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José F.K. 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Saraiva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err="1">
                          <a:latin typeface="+mn-lt"/>
                        </a:rPr>
                        <a:t>Loukianos</a:t>
                      </a:r>
                      <a:r>
                        <a:rPr lang="en-US" sz="1400" b="1" i="0" u="none" strike="noStrike" dirty="0"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Rallidis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G. Gonzalez-Galvez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José 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López</a:t>
                      </a:r>
                      <a:r>
                        <a:rPr lang="en-US" sz="1400" b="1" i="0" u="none" strike="noStrike" dirty="0">
                          <a:latin typeface="+mn-lt"/>
                        </a:rPr>
                        <a:t>-Miranda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Bulgaria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+mn-lt"/>
                        </a:rPr>
                        <a:t>Hong</a:t>
                      </a:r>
                      <a:r>
                        <a:rPr lang="en-US" sz="1400" b="1" i="1" u="none" strike="noStrike" baseline="0" dirty="0">
                          <a:solidFill>
                            <a:srgbClr val="0A5DA2"/>
                          </a:solidFill>
                          <a:latin typeface="+mn-lt"/>
                        </a:rPr>
                        <a:t> Kong</a:t>
                      </a:r>
                      <a:endParaRPr lang="en-US" sz="1400" b="1" i="1" u="none" strike="noStrike" dirty="0">
                        <a:solidFill>
                          <a:srgbClr val="0A5DA2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Netherlands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Sweden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err="1">
                          <a:latin typeface="+mn-lt"/>
                        </a:rPr>
                        <a:t>Borislav</a:t>
                      </a:r>
                      <a:r>
                        <a:rPr lang="en-US" sz="1400" b="1" i="0" u="none" strike="noStrike" dirty="0">
                          <a:latin typeface="+mn-lt"/>
                        </a:rPr>
                        <a:t> G. 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Georgiev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Chung-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Wah</a:t>
                      </a:r>
                      <a:r>
                        <a:rPr lang="en-US" sz="1400" b="1" i="0" u="none" strike="noStrike" dirty="0"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Siu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J. 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Wouter</a:t>
                      </a:r>
                      <a:r>
                        <a:rPr lang="en-US" sz="1400" b="1" i="0" u="none" strike="noStrike" dirty="0"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Jukema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err="1">
                          <a:latin typeface="+mn-lt"/>
                        </a:rPr>
                        <a:t>Lennart</a:t>
                      </a:r>
                      <a:r>
                        <a:rPr lang="en-US" sz="1400" b="1" i="0" u="none" strike="noStrike" dirty="0">
                          <a:latin typeface="+mn-lt"/>
                        </a:rPr>
                        <a:t> Nilsson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Canada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+mn-lt"/>
                        </a:rPr>
                        <a:t>Hungary</a:t>
                      </a:r>
                      <a:endParaRPr lang="en-US" sz="1400" b="1" i="1" u="none" strike="noStrike" dirty="0">
                        <a:solidFill>
                          <a:srgbClr val="0A5DA2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Norway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Switzerland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0" u="none" strike="noStrike" dirty="0">
                          <a:latin typeface="Arial"/>
                        </a:rPr>
                        <a:t>Lawrence A. Leiter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err="1">
                          <a:latin typeface="+mn-lt"/>
                        </a:rPr>
                        <a:t>Kalman</a:t>
                      </a:r>
                      <a:r>
                        <a:rPr lang="en-US" sz="1400" b="1" i="0" u="none" strike="noStrike" dirty="0">
                          <a:latin typeface="+mn-lt"/>
                        </a:rPr>
                        <a:t> Toth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Terje R. Pedersen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François Mach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Chile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Iceland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Philippines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Taiwan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0" u="none" strike="noStrike" dirty="0">
                          <a:latin typeface="Arial"/>
                        </a:rPr>
                        <a:t>Jorge L. </a:t>
                      </a:r>
                      <a:r>
                        <a:rPr lang="en-US" sz="1400" b="1" i="0" u="none" strike="noStrike" dirty="0" err="1">
                          <a:latin typeface="Arial"/>
                        </a:rPr>
                        <a:t>Cobos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err="1">
                          <a:latin typeface="+mn-lt"/>
                        </a:rPr>
                        <a:t>Gudmundur</a:t>
                      </a:r>
                      <a:r>
                        <a:rPr lang="en-US" sz="1400" b="1" i="0" u="none" strike="noStrike" dirty="0"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Thorgeirsson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Gregorio G. Rogelio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Min-Ji 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Charng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China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India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Poland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Turkey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0" u="none" strike="noStrike" dirty="0" err="1">
                          <a:latin typeface="Arial"/>
                        </a:rPr>
                        <a:t>Lixin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 Jiang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P. Deedwania &amp; V. Chopra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Zbigniew A. Gaciong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S. 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Lale</a:t>
                      </a:r>
                      <a:r>
                        <a:rPr lang="en-US" sz="1400" b="1" i="0" u="none" strike="noStrike" dirty="0"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Tokgozoglu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Colombia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+mn-lt"/>
                        </a:rPr>
                        <a:t>Ireland</a:t>
                      </a:r>
                      <a:endParaRPr lang="en-US" sz="1400" b="1" i="1" u="none" strike="noStrike" dirty="0">
                        <a:solidFill>
                          <a:srgbClr val="0A5DA2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Portugal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Ukraine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Jose L.A. Mendoza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Brendan 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McAdam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Jorge Ferreira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Oleg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Kraydashenko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Czech Republic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Israel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Romania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United Kingdom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Richard 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Ceska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Arial"/>
                        </a:rPr>
                        <a:t>Basil S. Lewis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Gheorghe A. Dan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Peter S. Sever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Denmark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+mn-lt"/>
                        </a:rPr>
                        <a:t>Italy</a:t>
                      </a:r>
                      <a:endParaRPr lang="en-US" sz="1400" b="1" i="1" u="none" strike="noStrike" dirty="0">
                        <a:solidFill>
                          <a:srgbClr val="0A5DA2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Russia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1" u="none" strike="noStrike" dirty="0">
                          <a:solidFill>
                            <a:srgbClr val="0A5DA2"/>
                          </a:solidFill>
                          <a:latin typeface="Arial"/>
                        </a:rPr>
                        <a:t>United States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61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err="1">
                          <a:latin typeface="+mn-lt"/>
                        </a:rPr>
                        <a:t>Henrik</a:t>
                      </a:r>
                      <a:r>
                        <a:rPr lang="en-US" sz="1400" b="1" i="0" u="none" strike="noStrike" dirty="0">
                          <a:latin typeface="+mn-lt"/>
                        </a:rPr>
                        <a:t> K. Jensen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Gaetano M. De Ferrari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700"/>
                        </a:lnSpc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Marat V. </a:t>
                      </a:r>
                      <a:r>
                        <a:rPr lang="en-US" sz="1400" b="1" i="0" u="none" strike="noStrike" dirty="0" err="1">
                          <a:latin typeface="+mn-lt"/>
                        </a:rPr>
                        <a:t>Ezhov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+mn-lt"/>
                        </a:rPr>
                        <a:t>Robert P. Giugliano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6275" y="76200"/>
            <a:ext cx="6742113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Steering Committee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Text Box 32"/>
          <p:cNvSpPr txBox="1">
            <a:spLocks noChangeArrowheads="1"/>
          </p:cNvSpPr>
          <p:nvPr/>
        </p:nvSpPr>
        <p:spPr bwMode="auto">
          <a:xfrm>
            <a:off x="667910" y="556001"/>
            <a:ext cx="6567777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Arial" charset="0"/>
              </a:rPr>
              <a:t>27,564 patients </a:t>
            </a:r>
            <a:r>
              <a:rPr lang="en-US" kern="0" dirty="0"/>
              <a:t>randomized at 1242 sites</a:t>
            </a:r>
            <a:br>
              <a:rPr lang="en-US" kern="0" dirty="0"/>
            </a:br>
            <a:r>
              <a:rPr lang="en-US" kern="0" dirty="0"/>
              <a:t>in 49 countries between 2/2013 – 6/2015</a:t>
            </a:r>
            <a:endParaRPr lang="en-US" b="1" i="1" kern="0" dirty="0">
              <a:latin typeface="Arial" charset="0"/>
            </a:endParaRPr>
          </a:p>
        </p:txBody>
      </p:sp>
      <p:sp>
        <p:nvSpPr>
          <p:cNvPr id="607" name="Title 4"/>
          <p:cNvSpPr txBox="1">
            <a:spLocks/>
          </p:cNvSpPr>
          <p:nvPr/>
        </p:nvSpPr>
        <p:spPr>
          <a:xfrm>
            <a:off x="659958" y="44450"/>
            <a:ext cx="6599583" cy="7318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Global Enrollment</a:t>
            </a:r>
          </a:p>
        </p:txBody>
      </p:sp>
      <p:sp>
        <p:nvSpPr>
          <p:cNvPr id="609" name="Text Box 9"/>
          <p:cNvSpPr txBox="1">
            <a:spLocks noChangeArrowheads="1"/>
          </p:cNvSpPr>
          <p:nvPr/>
        </p:nvSpPr>
        <p:spPr bwMode="auto">
          <a:xfrm>
            <a:off x="673100" y="6454775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700" b="1">
                <a:solidFill>
                  <a:srgbClr val="990000"/>
                </a:solidFill>
              </a:rPr>
              <a:t>An Academic Research Organization of </a:t>
            </a:r>
          </a:p>
          <a:p>
            <a:pPr>
              <a:defRPr/>
            </a:pPr>
            <a:r>
              <a:rPr lang="en-US" sz="700" b="1">
                <a:solidFill>
                  <a:srgbClr val="990000"/>
                </a:solidFill>
              </a:rPr>
              <a:t>Brigham and Women’s Hospital and Harvard Medical School</a:t>
            </a:r>
          </a:p>
        </p:txBody>
      </p:sp>
      <p:pic>
        <p:nvPicPr>
          <p:cNvPr id="610" name="Picture 2"/>
          <p:cNvPicPr>
            <a:picLocks noChangeAspect="1" noChangeArrowheads="1"/>
          </p:cNvPicPr>
          <p:nvPr/>
        </p:nvPicPr>
        <p:blipFill>
          <a:blip r:embed="rId3" cstate="print"/>
          <a:srcRect l="2838" t="5727" r="83394" b="33792"/>
          <a:stretch>
            <a:fillRect/>
          </a:stretch>
        </p:blipFill>
        <p:spPr bwMode="auto">
          <a:xfrm>
            <a:off x="212734" y="6494462"/>
            <a:ext cx="205324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1" name="Picture 1" descr="HMS_Affiliate_NEW_8.eps"/>
          <p:cNvPicPr>
            <a:picLocks noChangeAspect="1"/>
          </p:cNvPicPr>
          <p:nvPr/>
        </p:nvPicPr>
        <p:blipFill>
          <a:blip r:embed="rId4" cstate="print"/>
          <a:srcRect r="85854"/>
          <a:stretch>
            <a:fillRect/>
          </a:stretch>
        </p:blipFill>
        <p:spPr bwMode="auto">
          <a:xfrm>
            <a:off x="454614" y="6500812"/>
            <a:ext cx="18931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3" name="Picture 612" descr="TIMI heart_type inside_F.tif"/>
          <p:cNvPicPr>
            <a:picLocks noChangeAspect="1"/>
          </p:cNvPicPr>
          <p:nvPr/>
        </p:nvPicPr>
        <p:blipFill>
          <a:blip r:embed="rId5" cstate="print"/>
          <a:srcRect b="34756"/>
          <a:stretch>
            <a:fillRect/>
          </a:stretch>
        </p:blipFill>
        <p:spPr>
          <a:xfrm>
            <a:off x="227013" y="269875"/>
            <a:ext cx="424165" cy="686272"/>
          </a:xfrm>
          <a:prstGeom prst="rect">
            <a:avLst/>
          </a:prstGeom>
        </p:spPr>
      </p:pic>
      <p:pic>
        <p:nvPicPr>
          <p:cNvPr id="61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\\Cifs2\timichr$\Melinda\Meetings\ACC\ACC 2017\FOURIER\FOURIERMAPV4.png"/>
          <p:cNvPicPr>
            <a:picLocks noChangeAspect="1" noChangeArrowheads="1"/>
          </p:cNvPicPr>
          <p:nvPr/>
        </p:nvPicPr>
        <p:blipFill>
          <a:blip r:embed="rId7" cstate="print"/>
          <a:srcRect l="9850" r="1920"/>
          <a:stretch>
            <a:fillRect/>
          </a:stretch>
        </p:blipFill>
        <p:spPr bwMode="auto">
          <a:xfrm>
            <a:off x="228600" y="1651687"/>
            <a:ext cx="8686800" cy="433869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62433" y="1411505"/>
            <a:ext cx="4633913" cy="36933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cs typeface="Arial" charset="0"/>
              </a:rPr>
              <a:t>Randomized 27,564 patients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42817" y="2155576"/>
            <a:ext cx="1645920" cy="646331"/>
          </a:xfrm>
          <a:prstGeom prst="rect">
            <a:avLst/>
          </a:prstGeom>
          <a:solidFill>
            <a:srgbClr val="C0000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cs typeface="Arial" charset="0"/>
              </a:rPr>
              <a:t>Evolocumab</a:t>
            </a:r>
            <a:br>
              <a:rPr lang="en-US" b="1" dirty="0">
                <a:solidFill>
                  <a:srgbClr val="FFFFFF"/>
                </a:solidFill>
                <a:cs typeface="Arial" charset="0"/>
              </a:rPr>
            </a:br>
            <a:r>
              <a:rPr lang="en-US" b="1" dirty="0">
                <a:solidFill>
                  <a:srgbClr val="FFFFFF"/>
                </a:solidFill>
                <a:cs typeface="Arial" charset="0"/>
              </a:rPr>
              <a:t>(N=13,784)</a:t>
            </a:r>
          </a:p>
        </p:txBody>
      </p:sp>
      <p:cxnSp>
        <p:nvCxnSpPr>
          <p:cNvPr id="10" name="AutoShape 8"/>
          <p:cNvCxnSpPr>
            <a:cxnSpLocks noChangeShapeType="1"/>
            <a:stCxn id="5" idx="2"/>
            <a:endCxn id="7" idx="0"/>
          </p:cNvCxnSpPr>
          <p:nvPr/>
        </p:nvCxnSpPr>
        <p:spPr bwMode="auto">
          <a:xfrm rot="5400000">
            <a:off x="4885215" y="1461400"/>
            <a:ext cx="374739" cy="1013613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798630" y="2155576"/>
            <a:ext cx="1645920" cy="646331"/>
          </a:xfrm>
          <a:prstGeom prst="rect">
            <a:avLst/>
          </a:prstGeom>
          <a:solidFill>
            <a:srgbClr val="0070C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cs typeface="Arial" charset="0"/>
              </a:rPr>
              <a:t>Placebo</a:t>
            </a:r>
          </a:p>
          <a:p>
            <a:pPr algn="ctr"/>
            <a:r>
              <a:rPr lang="en-US" b="1" dirty="0">
                <a:solidFill>
                  <a:srgbClr val="FFFFFF"/>
                </a:solidFill>
                <a:cs typeface="Arial" charset="0"/>
              </a:rPr>
              <a:t>(N=13,780)</a:t>
            </a:r>
          </a:p>
        </p:txBody>
      </p:sp>
      <p:cxnSp>
        <p:nvCxnSpPr>
          <p:cNvPr id="22" name="AutoShape 9"/>
          <p:cNvCxnSpPr>
            <a:cxnSpLocks noChangeShapeType="1"/>
            <a:stCxn id="20" idx="2"/>
          </p:cNvCxnSpPr>
          <p:nvPr/>
        </p:nvCxnSpPr>
        <p:spPr bwMode="auto">
          <a:xfrm>
            <a:off x="6621590" y="2801907"/>
            <a:ext cx="0" cy="160023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373187" y="4397057"/>
          <a:ext cx="6400802" cy="154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40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cs typeface="Arial" charset="0"/>
                        </a:rPr>
                        <a:t>Premature perm.</a:t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cs typeface="Arial" charset="0"/>
                        </a:rPr>
                      </a:br>
                      <a:r>
                        <a:rPr lang="en-US" sz="1600" b="1" dirty="0">
                          <a:solidFill>
                            <a:schemeClr val="tx1"/>
                          </a:solidFill>
                          <a:cs typeface="Arial" charset="0"/>
                        </a:rPr>
                        <a:t>drug discontinuation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5.6%/yr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5.8%/yr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7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Withdrew consent</a:t>
                      </a:r>
                    </a:p>
                  </a:txBody>
                  <a:tcPr marL="0" marR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0.29%/yr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0.35%/yr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77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Lost to follow-up</a:t>
                      </a:r>
                    </a:p>
                  </a:txBody>
                  <a:tcPr marL="0" marR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5 patients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13 patients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9" name="AutoShape 9"/>
          <p:cNvCxnSpPr>
            <a:cxnSpLocks noChangeShapeType="1"/>
            <a:stCxn id="7" idx="2"/>
          </p:cNvCxnSpPr>
          <p:nvPr/>
        </p:nvCxnSpPr>
        <p:spPr bwMode="auto">
          <a:xfrm>
            <a:off x="4565777" y="2801907"/>
            <a:ext cx="0" cy="160023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3256083" y="3007924"/>
            <a:ext cx="4633914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cs typeface="Arial" charset="0"/>
              </a:rPr>
              <a:t>Follow-up median 26 months (IQR 22-30)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373189" y="5966564"/>
            <a:ext cx="64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i="1" dirty="0"/>
              <a:t>Ascertainment for primary endpoint was complete for</a:t>
            </a:r>
            <a:br>
              <a:rPr lang="en-US" i="1" dirty="0"/>
            </a:br>
            <a:r>
              <a:rPr lang="en-US" i="1" dirty="0"/>
              <a:t>99.5% of potential patient-years of follow up</a:t>
            </a:r>
          </a:p>
        </p:txBody>
      </p:sp>
      <p:cxnSp>
        <p:nvCxnSpPr>
          <p:cNvPr id="16" name="AutoShape 8"/>
          <p:cNvCxnSpPr>
            <a:cxnSpLocks noChangeShapeType="1"/>
            <a:stCxn id="5" idx="2"/>
            <a:endCxn id="20" idx="0"/>
          </p:cNvCxnSpPr>
          <p:nvPr/>
        </p:nvCxnSpPr>
        <p:spPr bwMode="auto">
          <a:xfrm rot="16200000" flipH="1">
            <a:off x="5913121" y="1447106"/>
            <a:ext cx="374739" cy="104220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762000" y="76200"/>
            <a:ext cx="6521395" cy="1143000"/>
          </a:xfrm>
        </p:spPr>
        <p:txBody>
          <a:bodyPr/>
          <a:lstStyle/>
          <a:p>
            <a:r>
              <a:rPr lang="en-US" dirty="0"/>
              <a:t>Follow-up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528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256083" y="3577285"/>
            <a:ext cx="4633914" cy="64633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cs typeface="Arial" charset="0"/>
              </a:rPr>
              <a:t>2907 patients experienced primary endpoint</a:t>
            </a:r>
          </a:p>
          <a:p>
            <a:pPr algn="ctr"/>
            <a:r>
              <a:rPr lang="en-US" dirty="0">
                <a:cs typeface="Arial" charset="0"/>
              </a:rPr>
              <a:t>1829 experienced key secondary endpoint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MI_Template_white">
  <a:themeElements>
    <a:clrScheme name="TIMI_Template_white 13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8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0AAAA"/>
      </a:accent5>
      <a:accent6>
        <a:srgbClr val="2D2D8A"/>
      </a:accent6>
      <a:hlink>
        <a:srgbClr val="000099"/>
      </a:hlink>
      <a:folHlink>
        <a:srgbClr val="0000FF"/>
      </a:folHlink>
    </a:clrScheme>
    <a:fontScheme name="TIMI_Template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MI_Template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_Template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_Template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_Template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_Template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_Template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13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80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2D2D8A"/>
        </a:accent6>
        <a:hlink>
          <a:srgbClr val="0000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6366</TotalTime>
  <Words>1654</Words>
  <Application>Microsoft Office PowerPoint</Application>
  <PresentationFormat>On-screen Show (4:3)</PresentationFormat>
  <Paragraphs>638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MS Mincho</vt:lpstr>
      <vt:lpstr>Arial</vt:lpstr>
      <vt:lpstr>Arial Narrow</vt:lpstr>
      <vt:lpstr>Calibri</vt:lpstr>
      <vt:lpstr>Symbol</vt:lpstr>
      <vt:lpstr>Times New Roman</vt:lpstr>
      <vt:lpstr>TIMI_Template_white</vt:lpstr>
      <vt:lpstr>FOURIER Further cardiovascular OUtcomes Research with PCSK9 Inhibition in subjects with Elevated Risk</vt:lpstr>
      <vt:lpstr>Background</vt:lpstr>
      <vt:lpstr>Objectives</vt:lpstr>
      <vt:lpstr>Trial Organization</vt:lpstr>
      <vt:lpstr>Trial Design</vt:lpstr>
      <vt:lpstr>Endpoints</vt:lpstr>
      <vt:lpstr>PowerPoint Presentation</vt:lpstr>
      <vt:lpstr>PowerPoint Presentation</vt:lpstr>
      <vt:lpstr>Follow-up</vt:lpstr>
      <vt:lpstr>Baseline Characteristics</vt:lpstr>
      <vt:lpstr>Lipid Lowering Therapy &amp; Lipid Levels at Baseline</vt:lpstr>
      <vt:lpstr>LDL Cholesterol</vt:lpstr>
      <vt:lpstr>LDL Cholesterol</vt:lpstr>
      <vt:lpstr>Primary Endpoint</vt:lpstr>
      <vt:lpstr>Key Secondary Endpoint</vt:lpstr>
      <vt:lpstr>Types of CV Outcomes</vt:lpstr>
      <vt:lpstr>More Intensive LDL-C Lowering &amp; CV Death</vt:lpstr>
      <vt:lpstr>Types of CV Outcomes</vt:lpstr>
      <vt:lpstr>Key Subgroups</vt:lpstr>
      <vt:lpstr>Lower LDL-C Is Better</vt:lpstr>
      <vt:lpstr>Landmark Analysis</vt:lpstr>
      <vt:lpstr>Fatal or Nonfatal MI or Stroke</vt:lpstr>
      <vt:lpstr>Comparison to Cholesterol Treatment Trialists Collaboration</vt:lpstr>
      <vt:lpstr>Comparison to Cholesterol Treatment Trialists Collaboration</vt:lpstr>
      <vt:lpstr>Safety</vt:lpstr>
      <vt:lpstr>Summary for Evolocumab</vt:lpstr>
      <vt:lpstr>Conclusions</vt:lpstr>
      <vt:lpstr>Further Details</vt:lpstr>
    </vt:vector>
  </TitlesOfParts>
  <Company>Partners HealthCare System,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TIMI Study Group</dc:title>
  <dc:creator>Marc S. Sabatine</dc:creator>
  <cp:lastModifiedBy>Katie Glenn</cp:lastModifiedBy>
  <cp:revision>889</cp:revision>
  <dcterms:created xsi:type="dcterms:W3CDTF">2011-08-05T13:55:18Z</dcterms:created>
  <dcterms:modified xsi:type="dcterms:W3CDTF">2017-03-16T22:01:07Z</dcterms:modified>
</cp:coreProperties>
</file>